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7" r:id="rId3"/>
    <p:sldId id="259" r:id="rId4"/>
    <p:sldId id="257" r:id="rId5"/>
    <p:sldId id="260" r:id="rId6"/>
    <p:sldId id="264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07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14E60-4BDD-D4C2-5688-9D11A3C92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330690-E8F1-07B9-5558-2912796DD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5DB7CB-DCA2-BC03-83CF-6E8C4C61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14CDF2-BC89-5313-E6BB-68846B85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DDC55-6E14-4669-A717-76C65085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6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F9FA-78A0-B8DC-8961-2EBF2CAA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CB19E5C-7287-FF85-8F61-8737AA9F0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AEF1E6-43A2-500C-0B09-08CF5139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59B57E-0179-4B3E-F44F-9DEE3BBF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5CF4E5-5EB1-9CA9-5D29-888CB082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3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2C7B798-3E49-D5CF-2E5E-AD981F9D2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2D1C16-B147-E350-7C11-27A303B57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7562D5-EC6C-D866-8DED-2772A7E8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2EC461-76C0-E3BB-8244-DE327D40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9BA952-6390-C910-0675-B8DF241F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0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35259-9989-7DEC-798F-4F277319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F46585-484B-B4B4-4CB3-97E032F27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BB17CC-583A-57F4-98E2-BA87C3E3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4A5C64-3D47-E764-39CB-3BDF5D54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764409-AD28-6B52-66DB-737723EE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3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80057-8B75-6728-0B32-F9D4E8B7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0D98BD-F874-C1C0-0882-7309B5C8B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507BF7-99F0-B45E-A890-2DA6B95F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0E00A0-5BD5-6069-70C7-DC56E2FD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BA4A35-F696-C5E4-4D6E-577FD060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0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98233-26F5-4446-99AA-471AE69C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9A5409-C72A-1FD3-00D4-A02C88A51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113D8B-1529-118D-A483-6710556EE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B985D1-A4FA-62EE-8058-AA293164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FE4632-63B6-9BA1-A8E3-3C00D9A5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100218-BD5F-74A1-E014-3C677BB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83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C268-900F-2AC6-6BF5-12B7C3A8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7D8143-37FC-2285-C711-433AF69F7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ABB600-DAC5-DBA3-3803-55FC4712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4221E0-2BDB-9143-BA1F-F9B10FD2B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27A6A0-9FAB-CD2D-35F2-4169152AA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7B52287-65EE-F4E4-7CC4-74F63D2A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EDD36A2-15B0-560E-0B0C-8BA9F935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47F777-74F8-49BD-5F71-526C6EB8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0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5659B-20A6-A1C7-BE29-64217F3C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BDC46E6-199A-2CC3-27F4-50F4A36D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6B5E2D-89A4-BEED-1136-582D1AFC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A0761-238D-EB0E-1065-B63DDF08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DE449C3-C350-9D0B-2718-38F0F404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0CF0EF7-AA14-8812-A524-9D2EA32F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A62D5E-84C3-AD0C-6E8C-8E9951EA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0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3C117-595B-AF73-1F1E-08A55F89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C507E3-AFE4-5373-89D0-74EA404F5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D58798-A604-701A-17D9-EAC4A6563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F6DF0F-1AEA-7509-2E9F-34AC95D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164E51-DAD1-5846-6FAE-433140AB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40BD05-EF27-38A7-0675-0162AE23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3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996CB-B722-0E3F-87E4-C2DB7149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8F22616-8905-28E7-F6CA-808AE8D05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2FFEC8-CBB8-3C2F-4C05-8A750A39E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78A119-2FA8-7AF2-DF4C-AC13F72A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F8574F-C0F0-C36A-07FB-9A04F1F7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B9A18F-9442-EBF2-10B8-0F30821A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1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AE977C-D773-529D-0B02-E7779473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CB2A87-E8CD-7870-F3BB-09C8E374A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00A10B-B1F6-AC33-1422-92EDDBE47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5BC9-D162-AD40-A668-0A24BF537A2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2924F2-BB0A-F6EA-5936-281445BA8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92C0F1-A922-3C36-DE74-A59A0BA3B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8D1F3-0688-6A4A-AA0C-76467128F8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7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31CDC-222C-9A6E-77AC-922B464C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25637"/>
          </a:xfrm>
        </p:spPr>
        <p:txBody>
          <a:bodyPr/>
          <a:lstStyle/>
          <a:p>
            <a:r>
              <a:rPr lang="en-GB" b="1" dirty="0" err="1"/>
              <a:t>Een</a:t>
            </a:r>
            <a:r>
              <a:rPr lang="en-GB" b="1" dirty="0"/>
              <a:t> </a:t>
            </a:r>
            <a:r>
              <a:rPr lang="en-GB" b="1" dirty="0" err="1"/>
              <a:t>goed</a:t>
            </a:r>
            <a:r>
              <a:rPr lang="en-GB" b="1" dirty="0"/>
              <a:t> begin </a:t>
            </a:r>
            <a:br>
              <a:rPr lang="en-GB" b="1" dirty="0"/>
            </a:br>
            <a:r>
              <a:rPr lang="en-GB" b="1" dirty="0"/>
              <a:t>is het halve </a:t>
            </a:r>
            <a:r>
              <a:rPr lang="en-GB" b="1" dirty="0" err="1"/>
              <a:t>werk</a:t>
            </a:r>
            <a:endParaRPr lang="en-GB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15C0F0-6E02-2592-6BE5-776EEFB75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50407"/>
          </a:xfrm>
        </p:spPr>
        <p:txBody>
          <a:bodyPr>
            <a:normAutofit/>
          </a:bodyPr>
          <a:lstStyle/>
          <a:p>
            <a:r>
              <a:rPr lang="en-GB" dirty="0"/>
              <a:t>Marian Timmermans </a:t>
            </a:r>
          </a:p>
          <a:p>
            <a:r>
              <a:rPr lang="en-GB" dirty="0" err="1"/>
              <a:t>voor</a:t>
            </a:r>
            <a:r>
              <a:rPr lang="en-GB" dirty="0"/>
              <a:t> NOBCO-in-het-land, 6 </a:t>
            </a:r>
            <a:r>
              <a:rPr lang="en-GB" dirty="0" err="1"/>
              <a:t>juli</a:t>
            </a:r>
            <a:r>
              <a:rPr lang="en-GB" dirty="0"/>
              <a:t> 2022</a:t>
            </a:r>
          </a:p>
          <a:p>
            <a:endParaRPr lang="en-GB" dirty="0"/>
          </a:p>
        </p:txBody>
      </p:sp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D7D17576-D575-A4F3-4911-6C80A055E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752" y="4877241"/>
            <a:ext cx="873113" cy="10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8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8AC8E-6F0B-4CA0-B9E8-B0FB4DC7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/>
              <a:t>What do you say after you say hello?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D4DEEED-C4D0-719F-3FD4-C4CF0A4AA3DD}"/>
              </a:ext>
            </a:extLst>
          </p:cNvPr>
          <p:cNvSpPr txBox="1"/>
          <p:nvPr/>
        </p:nvSpPr>
        <p:spPr>
          <a:xfrm>
            <a:off x="4549422" y="3036711"/>
            <a:ext cx="73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Foto’s</a:t>
            </a:r>
            <a:endParaRPr lang="en-GB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65EA4AA-B9F8-D3F8-C398-C065E0CDF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088" y="1701977"/>
            <a:ext cx="7243939" cy="5017770"/>
          </a:xfrm>
          <a:prstGeom prst="rect">
            <a:avLst/>
          </a:prstGeom>
        </p:spPr>
      </p:pic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F5AE430B-C8B2-B2B6-FF25-7F22D4CB4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575" y="6023188"/>
            <a:ext cx="556941" cy="6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3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52EC9-E109-EEC9-B9F9-B6AA4391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400F76-B066-5048-1696-A7946EFFA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err="1"/>
              <a:t>Contracteren</a:t>
            </a:r>
            <a:r>
              <a:rPr lang="en-GB" sz="9600" dirty="0"/>
              <a:t> </a:t>
            </a:r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7A43D87E-440E-F2E8-04DB-B072E6866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937" y="5570671"/>
            <a:ext cx="556941" cy="6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2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F4660-44CD-F199-8DB7-A29B2290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Drie</a:t>
            </a:r>
            <a:r>
              <a:rPr lang="en-GB" b="1" dirty="0"/>
              <a:t> </a:t>
            </a:r>
            <a:r>
              <a:rPr lang="en-GB" b="1" i="1" dirty="0" err="1"/>
              <a:t>niveaus</a:t>
            </a:r>
            <a:r>
              <a:rPr lang="en-GB" b="1" dirty="0"/>
              <a:t> in </a:t>
            </a:r>
            <a:r>
              <a:rPr lang="en-GB" b="1" dirty="0" err="1"/>
              <a:t>contracten</a:t>
            </a:r>
            <a:endParaRPr lang="en-GB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8653F4-1311-3AEA-79C0-A9065A5B7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970" y="1825625"/>
            <a:ext cx="841383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b="1" dirty="0" err="1"/>
              <a:t>Procedureel</a:t>
            </a:r>
            <a:r>
              <a:rPr lang="en-GB" sz="3600" b="1" dirty="0"/>
              <a:t> (of </a:t>
            </a:r>
            <a:r>
              <a:rPr lang="en-GB" sz="3600" b="1" dirty="0" err="1"/>
              <a:t>administratief</a:t>
            </a:r>
            <a:r>
              <a:rPr lang="en-GB" sz="3600" b="1" dirty="0"/>
              <a:t>)</a:t>
            </a:r>
          </a:p>
          <a:p>
            <a:pPr marL="0" indent="0">
              <a:buNone/>
            </a:pPr>
            <a:r>
              <a:rPr lang="en-GB" i="1" dirty="0" err="1"/>
              <a:t>Afspraken</a:t>
            </a:r>
            <a:r>
              <a:rPr lang="en-GB" i="1" dirty="0"/>
              <a:t> over </a:t>
            </a:r>
            <a:r>
              <a:rPr lang="en-GB" i="1" dirty="0" err="1"/>
              <a:t>tijd</a:t>
            </a:r>
            <a:r>
              <a:rPr lang="en-GB" i="1" dirty="0"/>
              <a:t>, </a:t>
            </a:r>
            <a:r>
              <a:rPr lang="en-GB" i="1" dirty="0" err="1"/>
              <a:t>duur</a:t>
            </a:r>
            <a:r>
              <a:rPr lang="en-GB" i="1" dirty="0"/>
              <a:t>, </a:t>
            </a:r>
            <a:r>
              <a:rPr lang="en-GB" i="1" dirty="0" err="1"/>
              <a:t>locatie</a:t>
            </a:r>
            <a:r>
              <a:rPr lang="en-GB" i="1" dirty="0"/>
              <a:t>, </a:t>
            </a:r>
            <a:r>
              <a:rPr lang="en-GB" i="1" dirty="0" err="1"/>
              <a:t>kosten</a:t>
            </a:r>
            <a:endParaRPr lang="en-GB" i="1" dirty="0"/>
          </a:p>
          <a:p>
            <a:pPr marL="0" indent="0">
              <a:buNone/>
            </a:pPr>
            <a:br>
              <a:rPr lang="en-GB" sz="3600" b="1" dirty="0"/>
            </a:br>
            <a:r>
              <a:rPr lang="en-GB" sz="3600" b="1" dirty="0" err="1"/>
              <a:t>Professioneel</a:t>
            </a:r>
            <a:endParaRPr lang="en-GB" sz="3600" b="1" dirty="0"/>
          </a:p>
          <a:p>
            <a:pPr marL="0" indent="0">
              <a:buNone/>
            </a:pPr>
            <a:r>
              <a:rPr lang="en-GB" i="1" dirty="0" err="1"/>
              <a:t>Afspraken</a:t>
            </a:r>
            <a:r>
              <a:rPr lang="en-GB" i="1" dirty="0"/>
              <a:t> over </a:t>
            </a:r>
            <a:r>
              <a:rPr lang="en-GB" i="1" dirty="0" err="1"/>
              <a:t>doel</a:t>
            </a:r>
            <a:r>
              <a:rPr lang="en-GB" i="1" dirty="0"/>
              <a:t>, </a:t>
            </a:r>
            <a:r>
              <a:rPr lang="en-GB" i="1" dirty="0" err="1"/>
              <a:t>resultaat</a:t>
            </a:r>
            <a:r>
              <a:rPr lang="en-GB" i="1" dirty="0"/>
              <a:t>, </a:t>
            </a:r>
            <a:r>
              <a:rPr lang="en-GB" i="1" dirty="0" err="1"/>
              <a:t>rolverdeling</a:t>
            </a:r>
            <a:r>
              <a:rPr lang="en-GB" i="1" dirty="0"/>
              <a:t>, </a:t>
            </a:r>
            <a:r>
              <a:rPr lang="en-GB" i="1" dirty="0" err="1"/>
              <a:t>opzet</a:t>
            </a:r>
            <a:endParaRPr lang="en-GB" i="1" dirty="0"/>
          </a:p>
          <a:p>
            <a:pPr marL="0" indent="0">
              <a:buNone/>
            </a:pPr>
            <a:br>
              <a:rPr lang="en-GB" sz="3600" b="1" dirty="0">
                <a:solidFill>
                  <a:schemeClr val="accent2"/>
                </a:solidFill>
              </a:rPr>
            </a:br>
            <a:r>
              <a:rPr lang="en-GB" sz="3600" b="1" dirty="0" err="1">
                <a:solidFill>
                  <a:schemeClr val="accent2"/>
                </a:solidFill>
              </a:rPr>
              <a:t>Psychologisch</a:t>
            </a:r>
            <a:endParaRPr lang="en-GB" sz="36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i="1" dirty="0" err="1"/>
              <a:t>Onuitgesproken</a:t>
            </a:r>
            <a:r>
              <a:rPr lang="en-GB" i="1" dirty="0"/>
              <a:t> </a:t>
            </a:r>
            <a:r>
              <a:rPr lang="en-GB" i="1" dirty="0" err="1"/>
              <a:t>verwachtingen</a:t>
            </a:r>
            <a:endParaRPr lang="en-GB" i="1" dirty="0"/>
          </a:p>
          <a:p>
            <a:pPr marL="0" indent="0">
              <a:buNone/>
            </a:pPr>
            <a:r>
              <a:rPr lang="en-GB" i="1" dirty="0" err="1"/>
              <a:t>Onbewuste</a:t>
            </a:r>
            <a:r>
              <a:rPr lang="en-GB" i="1" dirty="0"/>
              <a:t> </a:t>
            </a:r>
            <a:r>
              <a:rPr lang="en-GB" i="1" dirty="0" err="1"/>
              <a:t>aannames</a:t>
            </a:r>
            <a:endParaRPr lang="en-GB" i="1" dirty="0"/>
          </a:p>
          <a:p>
            <a:pPr marL="0" indent="0">
              <a:buNone/>
            </a:pPr>
            <a:r>
              <a:rPr lang="en-GB" i="1" dirty="0" err="1"/>
              <a:t>Verborgen</a:t>
            </a:r>
            <a:r>
              <a:rPr lang="en-GB" i="1" dirty="0"/>
              <a:t> agenda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CD8002-0E6D-E00A-AD97-BFE847EF2B30}"/>
              </a:ext>
            </a:extLst>
          </p:cNvPr>
          <p:cNvGrpSpPr/>
          <p:nvPr/>
        </p:nvGrpSpPr>
        <p:grpSpPr>
          <a:xfrm>
            <a:off x="2223584" y="3077592"/>
            <a:ext cx="1873984" cy="1336201"/>
            <a:chOff x="2223584" y="3077592"/>
            <a:chExt cx="1873984" cy="1336201"/>
          </a:xfrm>
        </p:grpSpPr>
        <p:sp>
          <p:nvSpPr>
            <p:cNvPr id="6" name="L-vorm 5">
              <a:extLst>
                <a:ext uri="{FF2B5EF4-FFF2-40B4-BE49-F238E27FC236}">
                  <a16:creationId xmlns:a16="http://schemas.microsoft.com/office/drawing/2014/main" id="{1030A5BF-9B39-C418-02EA-709D39D02634}"/>
                </a:ext>
              </a:extLst>
            </p:cNvPr>
            <p:cNvSpPr/>
            <p:nvPr/>
          </p:nvSpPr>
          <p:spPr>
            <a:xfrm rot="13025401">
              <a:off x="2462564" y="3077592"/>
              <a:ext cx="384971" cy="397063"/>
            </a:xfrm>
            <a:prstGeom prst="corner">
              <a:avLst>
                <a:gd name="adj1" fmla="val 20005"/>
                <a:gd name="adj2" fmla="val 1718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Boog 6">
              <a:extLst>
                <a:ext uri="{FF2B5EF4-FFF2-40B4-BE49-F238E27FC236}">
                  <a16:creationId xmlns:a16="http://schemas.microsoft.com/office/drawing/2014/main" id="{A6A104CE-21F8-8731-0154-B24F17B94F2B}"/>
                </a:ext>
              </a:extLst>
            </p:cNvPr>
            <p:cNvSpPr/>
            <p:nvPr/>
          </p:nvSpPr>
          <p:spPr>
            <a:xfrm rot="11718417">
              <a:off x="2223584" y="3287087"/>
              <a:ext cx="1873984" cy="1126706"/>
            </a:xfrm>
            <a:prstGeom prst="arc">
              <a:avLst>
                <a:gd name="adj1" fmla="val 16265055"/>
                <a:gd name="adj2" fmla="val 2916228"/>
              </a:avLst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8BC76EE7-96C0-F4BF-7DD5-C325A95A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937" y="5570671"/>
            <a:ext cx="556941" cy="64386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0F13C53-55E2-727F-13D6-E38C10984315}"/>
              </a:ext>
            </a:extLst>
          </p:cNvPr>
          <p:cNvGrpSpPr/>
          <p:nvPr/>
        </p:nvGrpSpPr>
        <p:grpSpPr>
          <a:xfrm>
            <a:off x="2108103" y="2147026"/>
            <a:ext cx="2461992" cy="2494139"/>
            <a:chOff x="2108103" y="2147026"/>
            <a:chExt cx="2461992" cy="2494139"/>
          </a:xfrm>
        </p:grpSpPr>
        <p:sp>
          <p:nvSpPr>
            <p:cNvPr id="4" name="Boog 3">
              <a:extLst>
                <a:ext uri="{FF2B5EF4-FFF2-40B4-BE49-F238E27FC236}">
                  <a16:creationId xmlns:a16="http://schemas.microsoft.com/office/drawing/2014/main" id="{0632D4C2-E77E-B71E-A05C-71BEF712819B}"/>
                </a:ext>
              </a:extLst>
            </p:cNvPr>
            <p:cNvSpPr/>
            <p:nvPr/>
          </p:nvSpPr>
          <p:spPr>
            <a:xfrm rot="11718417">
              <a:off x="2108103" y="2213141"/>
              <a:ext cx="2461992" cy="2428024"/>
            </a:xfrm>
            <a:prstGeom prst="arc">
              <a:avLst>
                <a:gd name="adj1" fmla="val 16200000"/>
                <a:gd name="adj2" fmla="val 3164547"/>
              </a:avLst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vorm 5">
              <a:extLst>
                <a:ext uri="{FF2B5EF4-FFF2-40B4-BE49-F238E27FC236}">
                  <a16:creationId xmlns:a16="http://schemas.microsoft.com/office/drawing/2014/main" id="{E91D3A7A-6FBE-D48B-7335-A1745E91BF6E}"/>
                </a:ext>
              </a:extLst>
            </p:cNvPr>
            <p:cNvSpPr/>
            <p:nvPr/>
          </p:nvSpPr>
          <p:spPr>
            <a:xfrm rot="13025401">
              <a:off x="2484882" y="2147026"/>
              <a:ext cx="384971" cy="397063"/>
            </a:xfrm>
            <a:prstGeom prst="corner">
              <a:avLst>
                <a:gd name="adj1" fmla="val 20005"/>
                <a:gd name="adj2" fmla="val 1718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07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C203A-EC78-23DE-61CE-1F33B74F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/>
              <a:t>Dé</a:t>
            </a:r>
            <a:r>
              <a:rPr lang="en-GB" i="1" dirty="0"/>
              <a:t> </a:t>
            </a:r>
            <a:r>
              <a:rPr lang="en-GB" i="1" dirty="0" err="1"/>
              <a:t>vraag</a:t>
            </a:r>
            <a:r>
              <a:rPr lang="en-GB" i="1"/>
              <a:t>:</a:t>
            </a:r>
            <a:endParaRPr lang="en-GB" i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8AD319-3F90-4398-5A39-314DF6477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		Stel </a:t>
            </a:r>
            <a:r>
              <a:rPr lang="en-GB" sz="4400" dirty="0" err="1"/>
              <a:t>dat</a:t>
            </a:r>
            <a:r>
              <a:rPr lang="en-GB" sz="4400" dirty="0"/>
              <a:t> </a:t>
            </a:r>
            <a:r>
              <a:rPr lang="en-GB" sz="4400" dirty="0" err="1"/>
              <a:t>dit</a:t>
            </a:r>
            <a:r>
              <a:rPr lang="en-GB" sz="4400" dirty="0"/>
              <a:t> </a:t>
            </a:r>
            <a:r>
              <a:rPr lang="en-GB" sz="4400" dirty="0" err="1"/>
              <a:t>niet</a:t>
            </a:r>
            <a:r>
              <a:rPr lang="en-GB" sz="4400" dirty="0"/>
              <a:t> </a:t>
            </a:r>
            <a:r>
              <a:rPr lang="en-GB" sz="4400" dirty="0" err="1"/>
              <a:t>zou</a:t>
            </a:r>
            <a:r>
              <a:rPr lang="en-GB" sz="4400" dirty="0"/>
              <a:t> </a:t>
            </a:r>
            <a:r>
              <a:rPr lang="en-GB" sz="4400" dirty="0" err="1"/>
              <a:t>lukken</a:t>
            </a:r>
            <a:r>
              <a:rPr lang="en-GB" sz="4400" dirty="0"/>
              <a:t>….</a:t>
            </a:r>
          </a:p>
          <a:p>
            <a:pPr marL="0" indent="0">
              <a:buNone/>
            </a:pPr>
            <a:r>
              <a:rPr lang="en-GB" sz="4400" dirty="0"/>
              <a:t>		</a:t>
            </a:r>
            <a:r>
              <a:rPr lang="en-GB" sz="4400" dirty="0" err="1"/>
              <a:t>waar</a:t>
            </a:r>
            <a:r>
              <a:rPr lang="en-GB" sz="4400" dirty="0"/>
              <a:t> </a:t>
            </a:r>
            <a:r>
              <a:rPr lang="en-GB" sz="4400" dirty="0" err="1"/>
              <a:t>ligt</a:t>
            </a:r>
            <a:r>
              <a:rPr lang="en-GB" sz="4400" dirty="0"/>
              <a:t> </a:t>
            </a:r>
            <a:r>
              <a:rPr lang="en-GB" sz="4400" dirty="0" err="1"/>
              <a:t>dat</a:t>
            </a:r>
            <a:r>
              <a:rPr lang="en-GB" sz="4400" dirty="0"/>
              <a:t> dan </a:t>
            </a:r>
            <a:r>
              <a:rPr lang="en-GB" sz="4400" dirty="0" err="1"/>
              <a:t>aan</a:t>
            </a:r>
            <a:r>
              <a:rPr lang="en-GB" sz="4400" dirty="0"/>
              <a:t>?</a:t>
            </a:r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667B0AC1-320D-68B9-D8A0-FD1F86469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937" y="5570671"/>
            <a:ext cx="556941" cy="6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DA98C-71C5-EE14-3B90-C115CFBD7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5838355" cy="4567137"/>
          </a:xfrm>
        </p:spPr>
        <p:txBody>
          <a:bodyPr>
            <a:normAutofit/>
          </a:bodyPr>
          <a:lstStyle/>
          <a:p>
            <a:pPr algn="l"/>
            <a:r>
              <a:rPr lang="en-GB" sz="6600" dirty="0" err="1"/>
              <a:t>Een</a:t>
            </a:r>
            <a:r>
              <a:rPr lang="en-GB" sz="6600" dirty="0"/>
              <a:t> </a:t>
            </a:r>
            <a:r>
              <a:rPr lang="en-GB" sz="6600" dirty="0" err="1"/>
              <a:t>goed</a:t>
            </a:r>
            <a:r>
              <a:rPr lang="en-GB" sz="6600" dirty="0"/>
              <a:t> begin </a:t>
            </a:r>
            <a:br>
              <a:rPr lang="en-GB" sz="6600" dirty="0"/>
            </a:br>
            <a:r>
              <a:rPr lang="en-GB" sz="6600" dirty="0"/>
              <a:t>is het halve </a:t>
            </a:r>
            <a:r>
              <a:rPr lang="en-GB" sz="6600" dirty="0" err="1"/>
              <a:t>werk</a:t>
            </a:r>
            <a:endParaRPr lang="en-GB" sz="6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E0C7C3-117D-281D-6818-5448FB74C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542844"/>
            <a:ext cx="4978400" cy="510334"/>
          </a:xfrm>
        </p:spPr>
        <p:txBody>
          <a:bodyPr>
            <a:normAutofit/>
          </a:bodyPr>
          <a:lstStyle/>
          <a:p>
            <a:pPr algn="l"/>
            <a:r>
              <a:rPr lang="en-GB" sz="2600" dirty="0" err="1"/>
              <a:t>www.mariantimmermansconsult.nl</a:t>
            </a:r>
            <a:endParaRPr lang="en-GB" sz="2600" dirty="0"/>
          </a:p>
          <a:p>
            <a:pPr algn="l"/>
            <a:endParaRPr lang="en-GB" sz="2000" dirty="0"/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AD583E09-F4D0-934B-2A29-F445BFA7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205" y="3032259"/>
            <a:ext cx="2528074" cy="29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96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98</Words>
  <Application>Microsoft Macintosh PowerPoint</Application>
  <PresentationFormat>Breedbeeld</PresentationFormat>
  <Paragraphs>22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Een goed begin  is het halve werk</vt:lpstr>
      <vt:lpstr>What do you say after you say hello?</vt:lpstr>
      <vt:lpstr>   </vt:lpstr>
      <vt:lpstr>Drie niveaus in contracten</vt:lpstr>
      <vt:lpstr>Dé vraag:</vt:lpstr>
      <vt:lpstr>Een goed begin  is het halve werk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goed begin  is het halve werk</dc:title>
  <dc:creator>Marian Timmermans</dc:creator>
  <cp:lastModifiedBy>Marian Timmermans</cp:lastModifiedBy>
  <cp:revision>6</cp:revision>
  <cp:lastPrinted>2022-07-03T13:03:42Z</cp:lastPrinted>
  <dcterms:created xsi:type="dcterms:W3CDTF">2022-06-28T13:45:44Z</dcterms:created>
  <dcterms:modified xsi:type="dcterms:W3CDTF">2022-07-06T08:10:07Z</dcterms:modified>
</cp:coreProperties>
</file>