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9" r:id="rId5"/>
    <p:sldId id="270" r:id="rId6"/>
    <p:sldId id="261" r:id="rId7"/>
    <p:sldId id="271" r:id="rId8"/>
    <p:sldId id="272" r:id="rId9"/>
    <p:sldId id="260" r:id="rId10"/>
    <p:sldId id="278" r:id="rId11"/>
    <p:sldId id="263" r:id="rId12"/>
    <p:sldId id="264" r:id="rId13"/>
    <p:sldId id="265" r:id="rId14"/>
    <p:sldId id="281" r:id="rId15"/>
    <p:sldId id="266" r:id="rId16"/>
    <p:sldId id="267" r:id="rId17"/>
    <p:sldId id="282" r:id="rId18"/>
    <p:sldId id="283" r:id="rId19"/>
    <p:sldId id="273" r:id="rId20"/>
    <p:sldId id="27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09"/>
  </p:normalViewPr>
  <p:slideViewPr>
    <p:cSldViewPr snapToGrid="0" snapToObjects="1">
      <p:cViewPr varScale="1">
        <p:scale>
          <a:sx n="114" d="100"/>
          <a:sy n="114" d="100"/>
        </p:scale>
        <p:origin x="472" y="184"/>
      </p:cViewPr>
      <p:guideLst/>
    </p:cSldViewPr>
  </p:slideViewPr>
  <p:notesTextViewPr>
    <p:cViewPr>
      <p:scale>
        <a:sx n="1" d="1"/>
        <a:sy n="1" d="1"/>
      </p:scale>
      <p:origin x="0" y="0"/>
    </p:cViewPr>
  </p:notesTextViewPr>
  <p:notesViewPr>
    <p:cSldViewPr snapToGrid="0" snapToObjects="1">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09:09:00.153"/>
    </inkml:context>
    <inkml:brush xml:id="br0">
      <inkml:brushProperty name="width" value="0.1" units="cm"/>
      <inkml:brushProperty name="height" value="0.1" units="cm"/>
    </inkml:brush>
  </inkml:definitions>
  <inkml:trace contextRef="#ctx0" brushRef="#br0">0 4469 24575,'19'0'0,"5"0"0,2 0 0,-1 0 0,5 0 0,-10 0 0,4 0 0,-5 0 0,0 0 0,0 0 0,-5 0 0,-1 0 0,0 0 0,-3 0 0,3 0 0,-5 0 0,1 0 0,-1 0 0,5 0 0,-3 0 0,3 0 0,-4 0 0,4 0 0,-4 0 0,9 0 0,-8 0 0,7 0 0,-7 0 0,8 0 0,-9 0 0,9 0 0,-8 0 0,7 0 0,-7 0 0,3 0 0,-5 0 0,1 0 0,-1 0 0,1 0 0,3 0 0,-2 0 0,2 0 0,-4 0 0,1 0 0,-1 0 0,1 0 0,4 0 0,-3 0 0,3 0 0,-5 0 0,5 0 0,-3 0 0,3 0 0,0 0 0,1 0 0,1 0 0,2 0 0,-2 0 0,3 0 0,1 0 0,-5 0 0,12 0 0,-14 0 0,14 0 0,-16 0 0,3 0 0,-5 0 0,6 0 0,-5 0 0,4 0 0,-4 0 0,4 0 0,-3 0 0,7 0 0,-3 0 0,11 0 0,-5 0 0,4 0 0,0-5 0,-4 4 0,10-3 0,-10 4 0,10-5 0,-10 4 0,9-9 0,-8 9 0,3-3 0,3-1 0,-6 4 0,1-7 0,-4 7 0,-4-2 0,5-2 0,-5 4 0,4-7 0,-4 7 0,0-4 0,4 5 0,-4-4 0,5 3 0,0-7 0,5 7 0,-4-8 0,16 8 0,-9-8 0,10 3 0,1-4 0,14-1 0,-10 0 0,15-1 0,-29 7 0,7-5 0,-9 9 0,-1-4 0,0 1 0,-7 3 0,1-3 0,0-1 0,-5 4 0,9-8 0,-7 8 0,8-8 0,-5 8 0,5-8 0,2 4 0,5-6 0,0-4 0,6 3 0,1-3 0,21-6 0,-10 7 0,3-10 0,-15 12 0,0-4 0,-4 1 0,4 3 0,0-3 0,2-1 0,0 4 0,4-10 0,-4 10 0,-1-4 0,0 1 0,-7 3 0,-1-7 0,1 7 0,-5-2 0,4 3 0,-10 2 0,4-1 0,-5 0 0,13-8 0,-4 6 0,6-7 0,-5 9 0,-8 0 0,8-5 0,-9 4 0,4-3 0,-5 4 0,5 1 0,-3-5 0,3 3 0,-5-3 0,-1 4 0,7-4 0,0 3 0,6-4 0,0 0 0,0 3 0,0-7 0,0 7 0,-6-3 0,5 0 0,-10 5 0,8-9 0,-8 9 0,2-4 0,-3 5 0,0-1 0,0 1 0,0-1 0,0 1 0,-1-1 0,-3 1 0,2 0 0,-3-5 0,1 4 0,-2-3 0,0 4 0,1 0 0,5-5 0,0 3 0,5-7 0,-4 3 0,10-1 0,-5-3 0,9-1 0,-8 4 0,-3-2 0,-10 9 0,0 0 0,-3 0 0,3 4 0,-5-2 0,1 2 0,-1-4 0,5-4 0,7 2 0,0-7 0,10 2 0,-10 1 0,10-4 0,-10 4 0,9-1 0,-9-2 0,10 2 0,-10-3 0,10 3 0,-10-2 0,10 2 0,9-13 0,-5 6 0,11-3 0,-14 7 0,0 3 0,-6 0 0,5-4 0,-15 10 0,8-4 0,-13 0 0,8 4 0,-8-4 0,3 5 0,-4 1 0,-1-1 0,1-4 0,0 3 0,0-3 0,0 0 0,0-2 0,0 1 0,4-4 0,6-5 0,-4 2 0,3-6 0,-4 12 0,-4-3 0,3 8 0,1-8 0,-4 4 0,3 0 0,1-4 0,0 3 0,5-4 0,-1 1 0,1-1 0,-4-6 0,3 5 0,-7-4 0,7 5 0,-8 0 0,4 0 0,-5 4 0,0 2 0,-1 1 0,1 6 0,-1-2 0,5 0 0,1-3 0,5-8 0,0 5 0,-4-4 0,3 3 0,-8 1 0,3 0 0,-5 6 0,1-1 0,-1 4 0,-3-2 0,2 2 0,-6-4 0,7 1 0,-3-1 0,4-4 0,-1 3 0,1-8 0,0 4 0,1-5 0,3 0 0,-2 5 0,2-4 0,-4 8 0,0-3 0,-1 4 0,1 1 0,-1 3 0,-3-3 0,2 3 0,-2-3 0,4-1 0,-1 0 0,1-4 0,0 3 0,0-7 0,0 2 0,4-4 0,-2 0 0,7 5 0,-8-4 0,8 3 0,-8 1 0,3-4 0,-4 8 0,0-8 0,0 8 0,0 1 0,-1 1 0,1 4 0,-1-5 0,1 0 0,-1 1 0,1-1 0,-1 0 0,-3 1 0,3-1 0,-4 1 0,5-1 0,0-4 0,-1 3 0,6-8 0,-4 8 0,7-7 0,-7 7 0,8-4 0,-8 1 0,3 3 0,-4-4 0,0 1 0,4 3 0,-3-3 0,3 4 0,-4-5 0,-1 5 0,6-5 0,-4 1 0,3 3 0,1-8 0,-4 3 0,7 1 0,-6-4 0,7 7 0,-8-7 0,8 8 0,-8-4 0,8 5 0,-8-4 0,3 6 0,-4-5 0,-1 7 0,1-3 0,-1-1 0,1 0 0,-1 1 0,1-1 0,0-4 0,-1 3 0,1-3 0,0 0 0,4-2 0,-2-4 0,2 5 0,0-4 0,-3 4 0,8-1 0,-7-3 0,2 3 0,1-4 0,-4 5 0,3-4 0,1 4 0,0-5 0,5 0 0,1-5 0,-1 3 0,7-9 0,2-4 0,5 4 0,23-31 0,-4 19 0,1-9 0,-1 10 0,-23 13 0,10-1 0,-12 3 0,-3 6 0,-5 6 0,-4-4 0,-2 8 0,-4-4 0,-1 10 0,1-4 0,-4 3 0,2-4 0,-2 1 0,3-1 0,1 1 0,-1-1 0,6-4 0,0-2 0,5-4 0,5 4 0,4-11 0,-1 9 0,0-7 0,-8 6 0,-1 8 0,-3-8 0,3 7 0,-8-2 0,3 4 0,-5 4 0,1-2 0,-1 6 0,1-7 0,-4 7 0,-2-3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09:09:50.785"/>
    </inkml:context>
    <inkml:brush xml:id="br0">
      <inkml:brushProperty name="width" value="0.1" units="cm"/>
      <inkml:brushProperty name="height" value="0.1" units="cm"/>
      <inkml:brushProperty name="color" value="#5B2D90"/>
    </inkml:brush>
  </inkml:definitions>
  <inkml:trace contextRef="#ctx0" brushRef="#br0">1 1 24575,'13'0'0,"4"0"0,-7 0 0,3 0 0,-5 0 0,1 0 0,4 0 0,-3 0 0,7 0 0,-3 0 0,5 0 0,5 0 0,2 0 0,5 0 0,-6 0 0,5 0 0,-10 4 0,4-3 0,-9 7 0,2-3 0,-7 0 0,3-1 0,-4 0 0,-1-3 0,-3 7 0,2-8 0,-2 4 0,4 0 0,-1-3 0,1 3 0,-1-4 0,1 4 0,-1-3 0,5 2 0,7-3 0,5 0 0,6 0 0,0 0 0,0 0 0,0 0 0,0 0 0,0 0 0,-6 0 0,0 0 0,-7 0 0,1 0 0,0 0 0,-5 0 0,4 0 0,-8 0 0,3 0 0,0 0 0,-4 0 0,4 0 0,4 0 0,-6 4 0,6-3 0,-9 7 0,1-4 0,-1 5 0,1-1 0,-1 1 0,1-1 0,4 1 0,-3 0 0,3 0 0,-4 4 0,-1-4 0,6 5 0,-4-1 0,7-2 0,-2 2 0,4 1 0,0-4 0,0 4 0,-1-1 0,15 2 0,-5 1 0,11-2 0,-2-8 0,-5-2 0,12-4 0,-5 0 0,-6 0 0,3 0 0,-16 0 0,4 0 0,-10 0 0,-1 0 0,1 0 0,-5 0 0,4 0 0,0 0 0,-3 0 0,3 0 0,0 0 0,-3 0 0,3 0 0,-5 0 0,1 4 0,-1 1 0,1 3 0,4 14 0,-3-6 0,4 17 0,1-8 0,-4 1 0,8 3 0,2-2 0,2 4 0,15 4 0,-9-8 0,10 1 0,-2-12 0,-5-1 0,12-4 0,-12-5 0,5-1 0,-6-5 0,-5 0 0,-2 0 0,-10 0 0,-1 0 0,0 0 0,-3 0 0,8 0 0,4-4 0,5 3 0,7-8 0,3 3 0,-5 0 0,5 1 0,-6 0 0,0 4 0,-5-4 0,-2 5 0,-5-4 0,0 3 0,-1-3 0,1 4 0,0 0 0,5 0 0,2 0 0,5 0 0,0 0 0,0 0 0,19 0 0,-19 0 0,19 4 0,-30-3 0,4 8 0,-5-8 0,-1 8 0,7-8 0,0 7 0,6-6 0,0 7 0,6-8 0,2 8 0,0-7 0,4 8 0,-4-4 0,-6 0 0,3 4 0,-16-5 0,4 1 0,-9 2 0,-2-4 0,-1 5 0,-3-1 0,4 1 0,-5-1 0,-3 1 0,3 4 0,-3-3 0,4 7 0,0-3 0,0 1 0,0-2 0,4 0 0,-3-3 0,3 3 0,-5-5 0,1 1 0,-1-1 0,1-3 0,-1-1 0,1-4 0,-1 0 0,1 0 0,9 0 0,3 0 0,5 0 0,3 0 0,-3 0 0,5-5 0,0-1 0,0-4 0,0 4 0,0-3 0,-6 3 0,5-4 0,-10 5 0,9-5 0,-8 9 0,8-8 0,-3 8 0,-1-4 0,5 5 0,-5 0 0,6 0 0,0 0 0,-5 0 0,3 0 0,-5 0 0,-3 0 0,-4 0 0,-9 0 0,1 0 0,-1 0 0,1 0 0,-1 0 0,1 0 0,-1 0 0,5 0 0,20 0 0,9 0 0,19 0 0,8 0 0,-6 0 0,-13-3 0,5-1-475,-3 0 1,2-1 474,11 0 0,2 1 0,3 0 0,0 1 0,-3 3 0,-1 0 0,0 0 0,0 0 0,-1 0 0,0 0 0,-5 0 0,-1 0 0,2 0 0,-2 0 0,27 5 0,-24-2 0,-3 2 0,-3 12 0,40-2 0,-50 6 0,0-8 0,-9 7 0,-11-9 949,-6 3-949,-7 0 0,-4 0 0,0 0 0,0 4 0,0-4 0,1 10 0,4-4 0,-3 4 0,6-5 0,-6 0 0,7 5 0,-7-4 0,8 0 0,4 2 0,-7-11 0,10 7 0,-12-9 0,5 1 0,0-1 0,5-4 0,2-1 0,5-4 0,-6 0 0,5 0 0,-5 0 0,6-4 0,-5-2 0,3-9 0,-9 5 0,10-10 0,-10 9 0,10-4 0,-10 6 0,4-1 0,-5 5 0,8-4 0,-1 8 0,3-3 0,-5 4 0,-5 0 0,-5 0 0,4 4 0,-4 5 0,1 6 0,2 4 0,-1 5 0,0 8 0,3 0 0,-2 12 0,5-6 0,0 7 0,-4 0 0,3 0 0,-5 2 0,1-13 0,-3-1 0,-5-14 0,0-5 0,0-1 0,-1-5 0,1 1 0,-1-1 0,1 1 0,-1-4 0,1-1 0,23-4 0,5 0 0,24 0 0,0 0 0,16 0 0,14 6 0,-7 1-223,-32 0 1,0 0 222,20 6 0,16 0 0,-18 0 0,-8-1 0,-10 0 0,-19-6 0,-2 3 0,-13-8 0,1 7 445,-5-6-445,0 2 0,-6-4 0,1 0 0,-1 0 0,1 0 0,-1 0 0,5 0 0,1 4 0,5 1 0,5 5 0,2 0 0,-1 4 0,5 2 0,-10 3 0,4 0 0,-4 6 0,-5-5 0,4 18 0,-8-11 0,3 7 0,-4-4 0,0-10 0,0 10 0,-1-15 0,1 8 0,-2-13 0,-3 7 0,3-7 0,-3 3 0,3-8 0,1-1 0,-1-4 0,5 0 0,-3 0 0,19 0 0,7 0 0,11 5 0,12 7 0,2 13 0,19 2 0,0 6 0,-31-16 0,-2 0 0,13 4 0,22 10 0,-33-13 0,13 7 0,-3-7 0,-12-1 0,-2-6 0,-1 0 0,-6-5 0,1-1 0,-2-5 0,-6 0 0,0 0 0,-5-9 0,-2-1 0,-10-5 0,0-2 0,-6 7 0,1-3 0,3 8 0,-2 1 0,2 4 0,-3 0 0,4 0 0,6 0 0,7 0 0,11 0 0,-10 4 0,9 6 0,-10 6 0,4 5 0,1-1 0,0 1 0,0-1 0,0 1 0,-5-1 0,17 7 0,-20-6 0,20 7 0,-16-3 0,4-3 0,2 11 0,-1-11 0,16 25 0,-17-17 0,15 13 0,-25-13 0,4-9 0,-9 8 0,1-13 0,-6 7 0,2-12 0,-4 2 0,23-9 0,-1 0 0,28-4 0,-13 0 0,30 6 0,-1 2 0,14 17-462,7-2 462,-30 8 0,-16-14 0,1 0 0,26 11 0,7 5 0,-27-15 0,-2 0 0,1 2-8,39 8 8,-33-16 0,1 0 0,-2 0 0,-9 0 0,-13-6 0,-7 3 462,-8-8-462,-10 3 8,-1-4-8,-4 0 0,4 0 0,1 0 0,5 0 0,5 0 0,8 0 0,7 0 0,6 0 0,13 0 0,-16 0 0,9 0 0,-20 5 0,-5 0 0,-7 5 0,-5-1 0,-6-1 0,1 5 0,0 1 0,1 11 0,-1-5 0,1 9 0,1 3 0,-1 1 0,6 10 0,-4-4 0,5 6 0,-6 0 0,0 0 0,0-7 0,-1 0 0,5 1 0,-4-16 0,2 4 0,-4-23 0,22 0 0,7-4 0,23 11 0,7 3 0,-5 6 0,14 4 0,-15-10 0,24 5 0,-5-6 0,1 6 0,-5-5 0,-16 3 0,-14-5 0,-2-1 0,-20-5 0,-1-2 0,-5-4 0,0 0 0,0 0 0,-5 0 0,4 0 0,-9-4 0,4 0 0,-4-5 0,-1 0 0,1 1 0,-1 3 0,1 1 0,-1 0 0,1 3 0,-1-3 0,1 4 0,-1 0 0,1 9 0,1 7 0,0 9 0,0 6 0,0-5 0,0 3 0,0-9 0,-1 5 0,1-7 0,-1 1 0,0-5 0,0-1 0,-4-4 0,2-1 0,-6 1 0,7-4 0,7-2 0,12-3 0,5 0 0,12 0 0,1 0 0,9 0 0,7 6 0,-7 0 0,5 6 0,-19-1 0,11 6 0,-12-5 0,-1 3 0,6 2 0,-12-6 0,12 10 0,-12-9 0,11 9 0,-10-9 0,4 8 0,0-8 0,-10 2 0,4-3 0,-12-2 0,-5-4 0,3-1 0,-8-4 0,4 0 0,-5 0 0,1 0 0,-1 0 0,5 0 0,1-4 0,5-1 0,0-5 0,0 1 0,-5 0 0,-1 3 0,-4-1 0,-1 6 0,1-3 0,-1 4 0,-3-4 0,2 3 0,-2-3 0,4 4 0,-5-3 0,0-7 0,-4 0 0,0-7 0,0 7 0,-4-8 0,-1 8 0,-4-8 0,-5 8 0,4 1 0,-3 1 0,4 3 0,1 0 0,-1-3 0,0 7 0,1-6 0,-1 2 0,0-8 0,0 3 0,4-3 0,-3 4 0,4 1 0,-1-1 0,-3 0 0,11 4 0,-2 2 0,7 3 0,1 3 0,-1-2 0,1 7 0,-1-7 0,1 3 0,-1-1 0,1 2 0,-1 4 0,1-5 0,-1 4 0,1-3 0,-1 3 0,1 1 0,0 4 0,4-3 0,-3 3 0,3-4 0,-4-1 0,-1 1 0,1-1 0,-1 1 0,1-4 0,-1 2 0,1-2 0,-1 3 0,1-3 0,-1 3 0,1-4 0,4 5 0,-4 0 0,9 0 0,-8 0 0,3-4 0,-5 3 0,1-8 0,-4 8 0,-2-3 0,1-1 0,1 4 0,3-3 0,1-1 0,-4 4 0,-5-3 0,-5 3 0,-4-3 0,0 3 0,1-4 0,-5 5 0,-2 4 0,-4 2 0,0 4 0,-6 6 0,4-4 0,-5 10 0,7-11 0,3 4 0,-2-5 0,8-5 0,-3-1 0,4-4 0,0 4 0,0-4 0,0 4 0,1-4 0,-1-1 0,0 1 0,1-1 0,3 1 0,-3-1 0,7 1 0,-6-1 0,6 1 0,-7-4 0,3 2 0,-3-2 0,-1 3 0,4 1 0,-2-1 0,2 1 0,-4-1 0,4-3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09:10:40.265"/>
    </inkml:context>
    <inkml:brush xml:id="br0">
      <inkml:brushProperty name="width" value="0.1" units="cm"/>
      <inkml:brushProperty name="height" value="0.1" units="cm"/>
    </inkml:brush>
  </inkml:definitions>
  <inkml:trace contextRef="#ctx0" brushRef="#br0">0 688 24575,'24'0'0,"-6"0"0,0 0 0,-4 0 0,0 0 0,4 0 0,-4 0 0,5 0 0,0 0 0,-1 0 0,1 0 0,-5 0 0,4 0 0,-8 0 0,3 0 0,-5 0 0,1 0 0,-1 0 0,1 0 0,4 0 0,-3 0 0,7 0 0,-3 0 0,5 0 0,0 0 0,0 0 0,0 0 0,0 0 0,-1 0 0,-3 0 0,-2 0 0,-5 0 0,1 0 0,-1 0 0,1 0 0,-1 0 0,5 0 0,7 0 0,0 0 0,10 0 0,-10 0 0,9-5 0,-8 4 0,3-4 0,-5 5 0,-1-4 0,-3 3 0,8-8 0,-8 8 0,9-8 0,1 4 0,-5-1 0,9-3 0,-9 4 0,10-1 0,-10-3 0,4 4 0,-5 0 0,-5-3 0,4 7 0,-8-3 0,3 0 0,0 3 0,1-7 0,5 7 0,9-7 0,-7 3 0,7-4 0,-4-1 0,-4 0 0,10 0 0,-10 0 0,4 0 0,1 0 0,0-4 0,1 2 0,3-3 0,-3 1 0,-1 3 0,5-9 0,-5 9 0,1-8 0,4 8 0,-10-3 0,0 0 0,-3 3 0,-6-2 0,10 0 0,-6 3 0,8-4 0,-4 0 0,5-1 0,1-5 0,6-1 0,0 0 0,-5 2 0,3 3 0,-9 2 0,5 4 0,-11 1 0,-1 3 0,-5-1 0,-7 6 0,-2-3 0,-7 4 0,-1 0 0,0 0 0,1 0 0,-1 0 0,1 0 0,-6 0 0,5 0 0,-9 0 0,3-8 0,-9 5 0,-2-10 0,-5 8 0,-6-6 0,4 0 0,-4 0 0,6 6 0,0-5 0,5 9 0,2-8 0,10 8 0,0-7 0,6 7 0,-1-3 0,1 4 0,-1 0 0,0 0 0,8 0 0,10 0 0,1 0 0,6 0 0,3 0 0,-4 0 0,15 0 0,-10 0 0,4 0 0,-5 0 0,0 0 0,-5 0 0,4 5 0,-9-4 0,4 7 0,0-3 0,-3-1 0,8 5 0,-9-4 0,9 0 0,-8 2 0,7-6 0,-7 7 0,3-3 0,-4-1 0,-1 4 0,1-7 0,-1 6 0,1-6 0,-1 7 0,1-7 0,-1 6 0,1-6 0,-1 7 0,1-7 0,-1 6 0,1-2 0,-1 0 0,1 2 0,-1-6 0,-3 7 0,3-7 0,-8 6 0,4-2 0,-4 4 0,4-5 0,-3 4 0,7-7 0,-8 6 0,8-6 0,-7 7 0,3-3 0,-4 3 0,0 1 0,0-1 0,0 1 0,0-1 0,0 1 0,0-1 0,-4 1 0,-1-1 0,-4 1 0,0 4 0,0 1 0,4 5 0,-3 0 0,2-1 0,-3 1 0,0-4 0,3-2 0,-1-5 0,6 1 0,-3-1 0,4 1 0,-4-1 0,-1 1 0,0-1 0,-2-3 0,2 2 0,0-2 0,-2 4 0,2-1 0,-4 1 0,0-1 0,5 1 0,-4-1 0,3-3 0,-3 2 0,-1-2 0,0 4 0,1-1 0,-1 1 0,0-1 0,1 1 0,-1 4 0,0-4 0,0 9 0,0-8 0,0 3 0,0-5 0,4 1 0,2-1 0,-1-3 0,3 3 0,-7-7 0,7 6 0,-7-6 0,7 3 0,-2-4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2:24:07.049"/>
    </inkml:context>
    <inkml:brush xml:id="br0">
      <inkml:brushProperty name="width" value="0.1" units="cm"/>
      <inkml:brushProperty name="height" value="0.1" units="cm"/>
    </inkml:brush>
  </inkml:definitions>
  <inkml:trace contextRef="#ctx0" brushRef="#br0">0 4469 24575,'19'0'0,"5"0"0,2 0 0,-1 0 0,5 0 0,-10 0 0,4 0 0,-5 0 0,0 0 0,0 0 0,-5 0 0,-1 0 0,0 0 0,-3 0 0,3 0 0,-5 0 0,1 0 0,-1 0 0,5 0 0,-3 0 0,3 0 0,-4 0 0,4 0 0,-4 0 0,9 0 0,-8 0 0,7 0 0,-7 0 0,8 0 0,-9 0 0,9 0 0,-8 0 0,7 0 0,-7 0 0,3 0 0,-5 0 0,1 0 0,-1 0 0,1 0 0,3 0 0,-2 0 0,2 0 0,-4 0 0,1 0 0,-1 0 0,1 0 0,4 0 0,-3 0 0,3 0 0,-5 0 0,5 0 0,-3 0 0,3 0 0,0 0 0,1 0 0,1 0 0,2 0 0,-2 0 0,3 0 0,1 0 0,-5 0 0,12 0 0,-14 0 0,14 0 0,-16 0 0,3 0 0,-5 0 0,6 0 0,-5 0 0,4 0 0,-4 0 0,4 0 0,-3 0 0,7 0 0,-3 0 0,11 0 0,-5 0 0,4 0 0,0-5 0,-4 4 0,10-3 0,-10 4 0,10-5 0,-10 4 0,9-9 0,-8 9 0,3-3 0,3-1 0,-6 4 0,1-7 0,-4 7 0,-4-2 0,5-2 0,-5 4 0,4-7 0,-4 7 0,0-4 0,4 5 0,-4-4 0,5 3 0,0-7 0,5 7 0,-4-8 0,16 8 0,-9-8 0,10 3 0,1-4 0,14-1 0,-10 0 0,15-1 0,-29 7 0,7-5 0,-9 9 0,-1-4 0,0 1 0,-7 3 0,1-3 0,0-1 0,-5 4 0,9-8 0,-7 8 0,8-8 0,-5 8 0,5-8 0,2 4 0,5-6 0,0-4 0,6 3 0,1-3 0,21-6 0,-10 7 0,3-10 0,-15 12 0,0-4 0,-4 1 0,4 3 0,0-3 0,2-1 0,0 4 0,4-10 0,-4 10 0,-1-4 0,0 1 0,-7 3 0,-1-7 0,1 7 0,-5-2 0,4 3 0,-10 2 0,4-1 0,-5 0 0,13-8 0,-4 6 0,6-7 0,-5 9 0,-8 0 0,8-5 0,-9 4 0,4-3 0,-5 4 0,5 1 0,-3-5 0,3 3 0,-5-3 0,-1 4 0,7-4 0,0 3 0,6-4 0,0 0 0,0 3 0,0-7 0,0 7 0,-6-3 0,5 0 0,-10 5 0,8-9 0,-8 9 0,2-4 0,-3 5 0,0-1 0,0 1 0,0-1 0,0 1 0,-1-1 0,-3 1 0,2 0 0,-3-5 0,1 4 0,-2-3 0,0 4 0,1 0 0,5-5 0,0 3 0,5-7 0,-4 3 0,10-1 0,-5-3 0,9-1 0,-8 4 0,-3-2 0,-10 9 0,0 0 0,-3 0 0,3 4 0,-5-2 0,1 2 0,-1-4 0,5-4 0,7 2 0,0-7 0,10 2 0,-10 1 0,10-4 0,-10 4 0,9-1 0,-9-2 0,10 2 0,-10-3 0,10 3 0,-10-2 0,10 2 0,9-13 0,-5 6 0,11-3 0,-14 7 0,0 3 0,-6 0 0,5-4 0,-15 10 0,8-4 0,-13 0 0,8 4 0,-8-4 0,3 5 0,-4 1 0,-1-1 0,1-4 0,0 3 0,0-3 0,0 0 0,0-2 0,0 1 0,4-4 0,6-5 0,-4 2 0,3-6 0,-4 12 0,-4-3 0,3 8 0,1-8 0,-4 4 0,3 0 0,1-4 0,0 3 0,5-4 0,-1 1 0,1-1 0,-4-6 0,3 5 0,-7-4 0,7 5 0,-8 0 0,4 0 0,-5 4 0,0 2 0,-1 1 0,1 6 0,-1-2 0,5 0 0,1-3 0,5-8 0,0 5 0,-4-4 0,3 3 0,-8 1 0,3 0 0,-5 6 0,1-1 0,-1 4 0,-3-2 0,2 2 0,-6-4 0,7 1 0,-3-1 0,4-4 0,-1 3 0,1-8 0,0 4 0,1-5 0,3 0 0,-2 5 0,2-4 0,-4 8 0,0-3 0,-1 4 0,1 1 0,-1 3 0,-3-3 0,2 3 0,-2-3 0,4-1 0,-1 0 0,1-4 0,0 3 0,0-7 0,0 2 0,4-4 0,-2 0 0,7 5 0,-8-4 0,8 3 0,-8 1 0,3-4 0,-4 8 0,0-8 0,0 8 0,0 1 0,-1 1 0,1 4 0,-1-5 0,1 0 0,-1 1 0,1-1 0,-1 0 0,-3 1 0,3-1 0,-4 1 0,5-1 0,0-4 0,-1 3 0,6-8 0,-4 8 0,7-7 0,-7 7 0,8-4 0,-8 1 0,3 3 0,-4-4 0,0 1 0,4 3 0,-3-3 0,3 4 0,-4-5 0,-1 5 0,6-5 0,-4 1 0,3 3 0,1-8 0,-4 3 0,7 1 0,-6-4 0,7 7 0,-8-7 0,8 8 0,-8-4 0,8 5 0,-8-4 0,3 6 0,-4-5 0,-1 7 0,1-3 0,-1-1 0,1 0 0,-1 1 0,1-1 0,0-4 0,-1 3 0,1-3 0,0 0 0,4-2 0,-2-4 0,2 5 0,0-4 0,-3 4 0,8-1 0,-7-3 0,2 3 0,1-4 0,-4 5 0,3-4 0,1 4 0,0-5 0,5 0 0,1-5 0,-1 3 0,7-9 0,2-4 0,5 4 0,23-31 0,-4 19 0,1-9 0,-1 10 0,-23 13 0,10-1 0,-12 3 0,-3 6 0,-5 6 0,-4-4 0,-2 8 0,-4-4 0,-1 10 0,1-4 0,-4 3 0,2-4 0,-2 1 0,3-1 0,1 1 0,-1-1 0,6-4 0,0-2 0,5-4 0,5 4 0,4-11 0,-1 9 0,0-7 0,-8 6 0,-1 8 0,-3-8 0,3 7 0,-8-2 0,3 4 0,-5 4 0,1-2 0,-1 6 0,1-7 0,-4 7 0,-2-3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2:24:38.980"/>
    </inkml:context>
    <inkml:brush xml:id="br0">
      <inkml:brushProperty name="width" value="0.1" units="cm"/>
      <inkml:brushProperty name="height" value="0.1" units="cm"/>
      <inkml:brushProperty name="color" value="#5B2D90"/>
    </inkml:brush>
  </inkml:definitions>
  <inkml:trace contextRef="#ctx0" brushRef="#br0">1 1 24575,'13'0'0,"4"0"0,-7 0 0,3 0 0,-5 0 0,1 0 0,4 0 0,-3 0 0,7 0 0,-3 0 0,5 0 0,5 0 0,2 0 0,5 0 0,-6 0 0,5 0 0,-10 4 0,4-3 0,-9 7 0,2-3 0,-7 0 0,3-1 0,-4 0 0,-1-3 0,-3 7 0,2-8 0,-2 4 0,4 0 0,-1-3 0,1 3 0,-1-4 0,1 4 0,-1-3 0,5 2 0,7-3 0,5 0 0,6 0 0,0 0 0,0 0 0,0 0 0,0 0 0,0 0 0,-6 0 0,0 0 0,-7 0 0,1 0 0,0 0 0,-5 0 0,4 0 0,-8 0 0,3 0 0,0 0 0,-4 0 0,4 0 0,4 0 0,-6 4 0,6-3 0,-9 7 0,1-4 0,-1 5 0,1-1 0,-1 1 0,1-1 0,4 1 0,-3 0 0,3 0 0,-4 4 0,-1-4 0,6 5 0,-4-1 0,7-2 0,-2 2 0,4 1 0,0-4 0,0 4 0,-1-1 0,15 2 0,-5 1 0,11-2 0,-2-8 0,-5-2 0,12-4 0,-5 0 0,-6 0 0,3 0 0,-16 0 0,4 0 0,-10 0 0,-1 0 0,1 0 0,-5 0 0,4 0 0,0 0 0,-3 0 0,3 0 0,0 0 0,-3 0 0,3 0 0,-5 0 0,1 4 0,-1 1 0,1 3 0,4 14 0,-3-6 0,4 17 0,1-8 0,-4 1 0,8 3 0,2-2 0,2 4 0,15 4 0,-9-8 0,10 1 0,-2-12 0,-5-1 0,12-4 0,-12-5 0,5-1 0,-6-5 0,-5 0 0,-2 0 0,-10 0 0,-1 0 0,0 0 0,-3 0 0,8 0 0,4-4 0,5 3 0,7-8 0,3 3 0,-5 0 0,5 1 0,-6 0 0,0 4 0,-5-4 0,-2 5 0,-5-4 0,0 3 0,-1-3 0,1 4 0,0 0 0,5 0 0,2 0 0,5 0 0,0 0 0,0 0 0,19 0 0,-19 0 0,19 4 0,-30-3 0,4 8 0,-5-8 0,-1 8 0,7-8 0,0 7 0,6-6 0,0 7 0,6-8 0,2 8 0,0-7 0,4 8 0,-4-4 0,-6 0 0,3 4 0,-16-5 0,4 1 0,-9 2 0,-2-4 0,-1 5 0,-3-1 0,4 1 0,-5-1 0,-3 1 0,3 4 0,-3-3 0,4 7 0,0-3 0,0 1 0,0-2 0,4 0 0,-3-3 0,3 3 0,-5-5 0,1 1 0,-1-1 0,1-3 0,-1-1 0,1-4 0,-1 0 0,1 0 0,9 0 0,3 0 0,5 0 0,3 0 0,-3 0 0,5-5 0,0-1 0,0-4 0,0 4 0,0-3 0,-6 3 0,5-4 0,-10 5 0,9-5 0,-8 9 0,8-8 0,-3 8 0,-1-4 0,5 5 0,-5 0 0,6 0 0,0 0 0,-5 0 0,3 0 0,-5 0 0,-3 0 0,-4 0 0,-9 0 0,1 0 0,-1 0 0,1 0 0,-1 0 0,1 0 0,-1 0 0,5 0 0,20 0 0,9 0 0,19 0 0,8 0 0,-6 0 0,-13-3 0,5-1-475,-3 0 1,2-1 474,11 0 0,2 1 0,3 0 0,0 1 0,-3 3 0,-1 0 0,0 0 0,0 0 0,-1 0 0,0 0 0,-5 0 0,-1 0 0,2 0 0,-2 0 0,27 5 0,-24-2 0,-3 2 0,-3 12 0,40-2 0,-50 6 0,0-8 0,-9 7 0,-11-9 949,-6 3-949,-7 0 0,-4 0 0,0 0 0,0 4 0,0-4 0,1 10 0,4-4 0,-3 4 0,6-5 0,-6 0 0,7 5 0,-7-4 0,8 0 0,4 2 0,-7-11 0,10 7 0,-12-9 0,5 1 0,0-1 0,5-4 0,2-1 0,5-4 0,-6 0 0,5 0 0,-5 0 0,6-4 0,-5-2 0,3-9 0,-9 5 0,10-10 0,-10 9 0,10-4 0,-10 6 0,4-1 0,-5 5 0,8-4 0,-1 8 0,3-3 0,-5 4 0,-5 0 0,-5 0 0,4 4 0,-4 5 0,1 6 0,2 4 0,-1 5 0,0 8 0,3 0 0,-2 12 0,5-6 0,0 7 0,-4 0 0,3 0 0,-5 2 0,1-13 0,-3-1 0,-5-14 0,0-5 0,0-1 0,-1-5 0,1 1 0,-1-1 0,1 1 0,-1-4 0,1-1 0,23-4 0,5 0 0,24 0 0,0 0 0,16 0 0,14 6 0,-7 1-223,-32 0 1,0 0 222,20 6 0,16 0 0,-18 0 0,-8-1 0,-10 0 0,-19-6 0,-2 3 0,-13-8 0,1 7 445,-5-6-445,0 2 0,-6-4 0,1 0 0,-1 0 0,1 0 0,-1 0 0,5 0 0,1 4 0,5 1 0,5 5 0,2 0 0,-1 4 0,5 2 0,-10 3 0,4 0 0,-4 6 0,-5-5 0,4 18 0,-8-11 0,3 7 0,-4-4 0,0-10 0,0 10 0,-1-15 0,1 8 0,-2-13 0,-3 7 0,3-7 0,-3 3 0,3-8 0,1-1 0,-1-4 0,5 0 0,-3 0 0,19 0 0,7 0 0,11 5 0,12 7 0,2 13 0,19 2 0,0 6 0,-31-16 0,-2 0 0,13 4 0,22 10 0,-33-13 0,13 7 0,-3-7 0,-12-1 0,-2-6 0,-1 0 0,-6-5 0,1-1 0,-2-5 0,-6 0 0,0 0 0,-5-9 0,-2-1 0,-10-5 0,0-2 0,-6 7 0,1-3 0,3 8 0,-2 1 0,2 4 0,-3 0 0,4 0 0,6 0 0,7 0 0,11 0 0,-10 4 0,9 6 0,-10 6 0,4 5 0,1-1 0,0 1 0,0-1 0,0 1 0,-5-1 0,17 7 0,-20-6 0,20 7 0,-16-3 0,4-3 0,2 11 0,-1-11 0,16 25 0,-17-17 0,15 13 0,-25-13 0,4-9 0,-9 8 0,1-13 0,-6 7 0,2-12 0,-4 2 0,23-9 0,-1 0 0,28-4 0,-13 0 0,30 6 0,-1 2 0,14 17-462,7-2 462,-30 8 0,-16-14 0,1 0 0,26 11 0,7 5 0,-27-15 0,-2 0 0,1 2-8,39 8 8,-33-16 0,1 0 0,-2 0 0,-9 0 0,-13-6 0,-7 3 462,-8-8-462,-10 3 8,-1-4-8,-4 0 0,4 0 0,1 0 0,5 0 0,5 0 0,8 0 0,7 0 0,6 0 0,13 0 0,-16 0 0,9 0 0,-20 5 0,-5 0 0,-7 5 0,-5-1 0,-6-1 0,1 5 0,0 1 0,1 11 0,-1-5 0,1 9 0,1 3 0,-1 1 0,6 10 0,-4-4 0,5 6 0,-6 0 0,0 0 0,0-7 0,-1 0 0,5 1 0,-4-16 0,2 4 0,-4-23 0,22 0 0,7-4 0,23 11 0,7 3 0,-5 6 0,14 4 0,-15-10 0,24 5 0,-5-6 0,1 6 0,-5-5 0,-16 3 0,-14-5 0,-2-1 0,-20-5 0,-1-2 0,-5-4 0,0 0 0,0 0 0,-5 0 0,4 0 0,-9-4 0,4 0 0,-4-5 0,-1 0 0,1 1 0,-1 3 0,1 1 0,-1 0 0,1 3 0,-1-3 0,1 4 0,-1 0 0,1 9 0,1 7 0,0 9 0,0 6 0,0-5 0,0 3 0,0-9 0,-1 5 0,1-7 0,-1 1 0,0-5 0,0-1 0,-4-4 0,2-1 0,-6 1 0,7-4 0,7-2 0,12-3 0,5 0 0,12 0 0,1 0 0,9 0 0,7 6 0,-7 0 0,5 6 0,-19-1 0,11 6 0,-12-5 0,-1 3 0,6 2 0,-12-6 0,12 10 0,-12-9 0,11 9 0,-10-9 0,4 8 0,0-8 0,-10 2 0,4-3 0,-12-2 0,-5-4 0,3-1 0,-8-4 0,4 0 0,-5 0 0,1 0 0,-1 0 0,5 0 0,1-4 0,5-1 0,0-5 0,0 1 0,-5 0 0,-1 3 0,-4-1 0,-1 6 0,1-3 0,-1 4 0,-3-4 0,2 3 0,-2-3 0,4 4 0,-5-3 0,0-7 0,-4 0 0,0-7 0,0 7 0,-4-8 0,-1 8 0,-4-8 0,-5 8 0,4 1 0,-3 1 0,4 3 0,1 0 0,-1-3 0,0 7 0,1-6 0,-1 2 0,0-8 0,0 3 0,4-3 0,-3 4 0,4 1 0,-1-1 0,-3 0 0,11 4 0,-2 2 0,7 3 0,1 3 0,-1-2 0,1 7 0,-1-7 0,1 3 0,-1-1 0,1 2 0,-1 4 0,1-5 0,-1 4 0,1-3 0,-1 3 0,1 1 0,0 4 0,4-3 0,-3 3 0,3-4 0,-4-1 0,-1 1 0,1-1 0,-1 1 0,1-4 0,-1 2 0,1-2 0,-1 3 0,1-3 0,-1 3 0,1-4 0,4 5 0,-4 0 0,9 0 0,-8 0 0,3-4 0,-5 3 0,1-8 0,-4 8 0,-2-3 0,1-1 0,1 4 0,3-3 0,1-1 0,-4 4 0,-5-3 0,-5 3 0,-4-3 0,0 3 0,1-4 0,-5 5 0,-2 4 0,-4 2 0,0 4 0,-6 6 0,4-4 0,-5 10 0,7-11 0,3 4 0,-2-5 0,8-5 0,-3-1 0,4-4 0,0 4 0,0-4 0,0 4 0,1-4 0,-1-1 0,0 1 0,1-1 0,3 1 0,-3-1 0,7 1 0,-6-1 0,6 1 0,-7-4 0,3 2 0,-3-2 0,-1 3 0,4 1 0,-2-1 0,2 1 0,-4-1 0,4-3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2:29:10.796"/>
    </inkml:context>
    <inkml:brush xml:id="br0">
      <inkml:brushProperty name="width" value="0.05" units="cm"/>
      <inkml:brushProperty name="height" value="0.05" units="cm"/>
      <inkml:brushProperty name="color" value="#66CC00"/>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2:29:13.517"/>
    </inkml:context>
    <inkml:brush xml:id="br0">
      <inkml:brushProperty name="width" value="0.05" units="cm"/>
      <inkml:brushProperty name="height" value="0.05" units="cm"/>
      <inkml:brushProperty name="color" value="#66CC00"/>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4:03:20.183"/>
    </inkml:context>
    <inkml:brush xml:id="br0">
      <inkml:brushProperty name="width" value="0.1" units="cm"/>
      <inkml:brushProperty name="height" value="0.1" units="cm"/>
    </inkml:brush>
  </inkml:definitions>
  <inkml:trace contextRef="#ctx0" brushRef="#br0">0 688 24575,'24'0'0,"-6"0"0,0 0 0,-4 0 0,0 0 0,4 0 0,-4 0 0,5 0 0,0 0 0,-1 0 0,1 0 0,-5 0 0,4 0 0,-8 0 0,3 0 0,-5 0 0,1 0 0,-1 0 0,1 0 0,4 0 0,-3 0 0,7 0 0,-3 0 0,5 0 0,0 0 0,0 0 0,0 0 0,0 0 0,-1 0 0,-3 0 0,-2 0 0,-5 0 0,1 0 0,-1 0 0,1 0 0,-1 0 0,5 0 0,7 0 0,0 0 0,10 0 0,-10 0 0,9-5 0,-8 4 0,3-4 0,-5 5 0,-1-4 0,-3 3 0,8-8 0,-8 8 0,9-8 0,1 4 0,-5-1 0,9-3 0,-9 4 0,10-1 0,-10-3 0,4 4 0,-5 0 0,-5-3 0,4 7 0,-8-3 0,3 0 0,0 3 0,1-7 0,5 7 0,9-7 0,-7 3 0,7-4 0,-4-1 0,-4 0 0,10 0 0,-10 0 0,4 0 0,1 0 0,0-4 0,1 2 0,3-3 0,-3 1 0,-1 3 0,5-9 0,-5 9 0,1-8 0,4 8 0,-10-3 0,0 0 0,-3 3 0,-6-2 0,10 0 0,-6 3 0,8-4 0,-4 0 0,5-1 0,1-5 0,6-1 0,0 0 0,-5 2 0,3 3 0,-9 2 0,5 4 0,-11 1 0,-1 3 0,-5-1 0,-7 6 0,-2-3 0,-7 4 0,-1 0 0,0 0 0,1 0 0,-1 0 0,1 0 0,-6 0 0,5 0 0,-9 0 0,3-8 0,-9 5 0,-2-10 0,-5 8 0,-6-6 0,4 0 0,-4 0 0,6 6 0,0-5 0,5 9 0,2-8 0,10 8 0,0-7 0,6 7 0,-1-3 0,1 4 0,-1 0 0,0 0 0,8 0 0,10 0 0,1 0 0,6 0 0,3 0 0,-4 0 0,15 0 0,-10 0 0,4 0 0,-5 0 0,0 0 0,-5 0 0,4 5 0,-9-4 0,4 7 0,0-3 0,-3-1 0,8 5 0,-9-4 0,9 0 0,-8 2 0,7-6 0,-7 7 0,3-3 0,-4-1 0,-1 4 0,1-7 0,-1 6 0,1-6 0,-1 7 0,1-7 0,-1 6 0,1-6 0,-1 7 0,1-7 0,-1 6 0,1-2 0,-1 0 0,1 2 0,-1-6 0,-3 7 0,3-7 0,-8 6 0,4-2 0,-4 4 0,4-5 0,-3 4 0,7-7 0,-8 6 0,8-6 0,-7 7 0,3-3 0,-4 3 0,0 1 0,0-1 0,0 1 0,0-1 0,0 1 0,0-1 0,-4 1 0,-1-1 0,-4 1 0,0 4 0,0 1 0,4 5 0,-3 0 0,2-1 0,-3 1 0,0-4 0,3-2 0,-1-5 0,6 1 0,-3-1 0,4 1 0,-4-1 0,-1 1 0,0-1 0,-2-3 0,2 2 0,0-2 0,-2 4 0,2-1 0,-4 1 0,0-1 0,5 1 0,-4-1 0,3-3 0,-3 2 0,-1-2 0,0 4 0,1-1 0,-1 1 0,0-1 0,1 1 0,-1 4 0,0-4 0,0 9 0,0-8 0,0 3 0,0-5 0,4 1 0,2-1 0,-1-3 0,3 3 0,-7-7 0,7 6 0,-7-6 0,7 3 0,-2-4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08:30:56.644"/>
    </inkml:context>
    <inkml:brush xml:id="br0">
      <inkml:brushProperty name="width" value="0.05" units="cm"/>
      <inkml:brushProperty name="height" value="0.05" units="cm"/>
      <inkml:brushProperty name="color" value="#E71224"/>
    </inkml:brush>
  </inkml:definitions>
  <inkml:trace contextRef="#ctx0" brushRef="#br0">0 2208 24575,'4'-9'0,"1"1"0,3-1 0,1 1 0,-1 3 0,1-3 0,-1 3 0,1 0 0,-1-7 0,1 10 0,5-11 0,-5 12 0,9-7 0,-4-2 0,0 4 0,4-2 0,-8-1 0,3 7 0,-4-6 0,0 8 0,-1 0 0,1 0 0,-1 0 0,5 0 0,-3 0 0,8 0 0,-9 0 0,9 0 0,-4 0 0,0 0 0,-1 0 0,-4 0 0,-1 0 0,1 0 0,-1 0 0,1 0 0,-1 0 0,1 0 0,3 0 0,-2 0 0,2 0 0,-3 0 0,-1 0 0,1 0 0,-1-4 0,5 3 0,-3-7 0,7 3 0,-2-4 0,3-1 0,1 1 0,-4 0 0,8-1 0,-8 1 0,5-1 0,-3 1 0,-2 0 0,-1 3 0,4-2 0,-9 7 0,9-4 0,-8 2 0,16-3 0,-10 2 0,11-5 0,-8 8 0,5-8 0,-4 8 0,4-8 0,1 8 0,-10-3 0,8 0 0,-9 2 0,1-2 0,2 4 0,-7-4 0,3 3 0,0-2 0,1-2 0,5 0 0,0-4 0,0-1 0,13-4 0,-9 3 0,5-3 0,-11 5 0,-7 0 0,3 0 0,-4 4 0,-1-2 0,1 6 0,-1-7 0,1 3 0,-1-3 0,5-6 0,7 4 0,0-8 0,10 2 0,-10-3 0,11-8 0,-11 7 0,5-2 0,-10 4 0,-1 4 0,-5-1 0,0-2 0,0 2 0,-4-4 0,4 0 0,-8 0 0,3-8 0,-4 6 0,4-6 0,-3 12 0,7-3 0,-3 9 0,0-5 0,3 6 0,-3-1 0,3 4 0,-3-2 0,2 6 0,-2-3 0,4 4 0,-1-4 0,11-2 0,10-7 0,4 1 0,6-7 0,-8 7 0,-5-2 0,-2 4 0,-5 4 0,-5-2 0,-1 7 0,-4-6 0,-1 6 0,1-3 0,-1 4 0,5-4 0,7 3 0,12-4 0,0 1 0,11 3 0,-4-4 0,0 5 0,-2 0 0,-11 0 0,3 0 0,-13 0 0,7 0 0,-9 0 0,5 0 0,5 0 0,-4 8 0,11 9 0,-10 4 0,11 11 0,-12-12 0,6 6 0,-8-7 0,-3 0 0,3-5 0,-8-1 0,3-4 0,-8 0 0,2-5 0,-6 4 0,7-3 0,-4 3 0,5 1 0,-4-1 0,2 1 0,-2-1 0,0 1 0,2-1 0,-6 1 0,3-1 0,0 1 0,-3-1 0,2 1 0,-3-1 0,0 1 0,4-1 0,1 5 0,4-3 0,0 8 0,0-4 0,0 0 0,5 4 0,0-4 0,5 1 0,5-1 0,-4-5 0,10 1 0,-5 0 0,6 1 0,0-6 0,6 0 0,-10-1 0,9-3 0,-16 3 0,5-4 0,-11 0 0,-1 4 0,-5-3 0,1 3 0,-1-4 0,1 0 0,-4 4 0,2 0 0,-2 5 0,0-1 0,2-3 0,-2 3 0,3-4 0,1 1 0,4 3 0,1-7 0,5 7 0,0-6 0,0 2 0,5-4 0,-4 0 0,4 0 0,-5 0 0,0 0 0,-5 0 0,4 0 0,-9 0 0,4 0 0,-4 0 0,-4-4 0,-2-1 0,-3-8 0,0-2 0,0-3 0,0-1 0,0-12 0,0 4 0,0-10 0,0-1 0,5 6 0,-4-6 0,8 7 0,-7 6 0,7-5 0,-8 14 0,8-7 0,-8 13 0,3-3 0,-4 4 0,0 1 0,0-1 0,0 0 0,0 1 0,0-1 0,0 1 0,0-6 0,0 5 0,0-9 0,0 3 0,0 1 0,0-4 0,0 4 0,0-5 0,4 5 0,-3 0 0,2 6 0,-3-1 0,0 0 0,4 5 0,1 0 0,0 0 0,2-1 0,-2-3 0,3 3 0,1-3 0,-1 7 0,1-7 0,-1 8 0,1-4 0,-1 4 0,1 0 0,9 0 0,3 0 0,10 0 0,0 0 0,0 0 0,-5 0 0,-2 0 0,-5 0 0,-5 0 0,-1 0 0,-5 0 0,1 0 0,-1 0 0,1 0 0,-1 3 0,1 2 0,-1 4 0,1-1 0,-1 1 0,1-5 0,0 4 0,-5-3 0,4-1 0,-3 0 0,3-4 0,1 0 0,-5-4 0,4 0 0,-3-15 0,9 3 0,9-21 0,4 8 0,15-13 0,0 7 0,6-7 0,6 4 0,-11 3 0,9 0 0,-6 11 0,-4 0 0,8 7 0,-17 11 0,-1 1 0,-8 5 0,-5 0 0,-5 0 0,4 0 0,-8 8 0,3 3 0,-4 3 0,1 4 0,-1-4 0,0 5 0,0 0 0,1 5 0,0-4 0,0 4 0,-1-5 0,5 0 0,-4 0 0,8-1 0,-8-3 0,7-2 0,-7-4 0,3 0 0,0-1 0,-3-3 0,13 0 0,-7-5 0,8 0 0,0 0 0,1 0 0,1 0 0,-2-9 0,-5 3 0,0-21 0,-5 11 0,-4-12 0,-6 4 0,-4 4 0,0-5 0,0 6 0,0 0 0,0 0 0,-4 0 0,3 5 0,-3 1 0,4 0 0,0 3 0,0-8 0,0 8 0,0-3 0,0 0 0,0 3 0,0-3 0,0 0 0,0 3 0,0-16 0,0 14 0,4-14 0,1 16 0,0-8 0,2 8 0,-6-3 0,7 8 0,-7-2 0,6 6 0,-2-3 0,3 4 0,1 0 0,-1 0 0,6 0 0,0 0 0,5 0 0,5 0 0,1 0 0,6 0 0,0-5 0,0 4 0,-5-4 0,3 5 0,5-4 0,-1 3 0,1-4 0,-10 5 0,-5 0 0,0 0 0,-5 0 0,-1 0 0,-4 0 0,-1 0 0,1 0 0,4 0 0,-4 0 0,5 0 0,-1 0 0,1 0 0,5 0 0,-1 0 0,15 0 0,-11 4 0,11-3 0,-14 3 0,-1-4 0,7 0 0,-5 4 0,9-2 0,-8 2 0,8-4 0,-3 0 0,5 0 0,-6 0 0,5 0 0,-15 0 0,8 0 0,-13 4 0,3-4 0,-4 4 0,-1-4 0,1 0 0,-1 0 0,1 0 0,-1 0 0,1 0 0,-1 0 0,1 0 0,-1 0 0,1 0 0,9 0 0,-2 0 0,8 0 0,0-4 0,-4-2 0,4-4 0,-9 5 0,2 1 0,-7 0 0,3 3 0,-4-3 0,-1 0 0,1 3 0,-1-6 0,1 6 0,-5-7 0,0 3 0,0 0 0,-3-2 0,3 2 0,-4-4 0,0 1 0,0-1 0,0 0 0,3 1 0,-2-1 0,3 0 0,-4 1 0,0-1 0,0 1 0,0-1 0,0 0 0,0 1 0,0-1 0,-4 0 0,-1 1 0,-3-1 0,3 1 0,-3 3 0,7-3 0,-6 7 0,6-7 0,-7 4 0,3-5 0,-3 4 0,3-2 0,1 2 0,4-4 0,0 0 0,-4 5 0,3-4 0,-3 3 0,4-3 0,0-1 0,0 0 0,0 1 0,0-1 0,0 0 0,0 1 0,0-1 0,0 0 0,4 5 0,1 0 0,3 4 0,1 0 0,-1 0 0,1 0 0,0-9 0,-1 7 0,1-6 0,0 8 0,-1 0 0,1 0 0,-1 0 0,1 0 0,-1 0 0,1 0 0,4 0 0,1 0 0,5 0 0,0 0 0,-5 0 0,-1 0 0,-4 0 0,-1 0 0,1 0 0,-1 0 0,1 0 0,-1 0 0,1 0 0,-1 0 0,1 0 0,4 0 0,-4 0 0,4 0 0,-4 0 0,-1 0 0,1 0 0,0 0 0,-1 0 0,5 0 0,7 0 0,0 0 0,4 0 0,-5 0 0,0 0 0,-5 0 0,-1 0 0,-4 0 0,-1 0 0,-3 4 0,2-3 0,-6 6 0,7-2 0,-3 3 0,3 1 0,1-1 0,-1 1 0,1-1 0,-1 1 0,1-1 0,-5 1 0,4-1 0,-7 1 0,6-4 0,-6 2 0,3-2 0,0 0 0,-3 2 0,3-2 0,-1 0 0,-2 2 0,7-2 0,-7 3 0,6-3 0,-6 3 0,7-7 0,-3 6 0,3-2 0,1 0 0,-1 2 0,1-6 0,-1 3 0,1 0 0,-1-3 0,-3 6 0,-1-2 0,-1 0 0,-2 2 0,7-6 0,-7 7 0,6-3 0,-2 3 0,0 1 0,2-1 0,-6 1 0,3-1 0,-4 1 0,4-5 0,-3 4 0,6-7 0,-6 6 0,7-6 0,-3 3 0,3-4 0,1 0 0,-1 0 0,1 0 0,-1 0 0,1 0 0,-1 0 0,-3-4 0,-1-1 0,-4-3 0,0-1 0,0 1 0,0-1 0,3 4 0,12-3 0,6 2 0,5-4 0,-2 0 0,-5 0 0,-5 5 0,-1-3 0,-4 7 0,-1-3 0,1 0 0,4 3 0,1-7 0,5 3 0,-1 0 0,1-4 0,0 4 0,5-5 0,-8 1 0,7 3 0,-13-2 0,3 8 0,-5-4 0,1 0 0,-1 3 0,1-7 0,-1 3 0,1 1 0,-1-4 0,1 3 0,-1 0 0,1-2 0,-1 6 0,-3-7 0,-1 3 0,-1 0 0,-2-2 0,-1 6 0,-4-3 0,-10-4 0,5 5 0,-5-13 0,1 14 0,2-11 0,-2 8 0,5-3 0,-1-1 0,0 1 0,1 3 0,-1-3 0,0 3 0,1 1 0,-1-4 0,-4 3 0,3 0 0,-8-4 0,4 4 0,0 0 0,-4-4 0,8 8 0,-8-3 0,12 0 0,-6 3 0,7-3 0,1 0 0,3 3 0,6-2 0,4 3 0,-1 0 0,1 0 0,-1 0 0,1 3 0,-1 2 0,1 0 0,-1 2 0,1-2 0,-1 4 0,5-5 0,-3 4 0,3-3 0,-4 3 0,4-3 0,-4 2 0,4-2 0,0 0 0,-3 2 0,3-2 0,0 4 0,-3-4 0,3 3 0,-4-7 0,-1 6 0,1-6 0,-1 3 0,1 0 0,3-3 0,-3 3 0,0-1 0,-2-2 0,-2 3 0,4-4 0,-1 4 0,1-3 0,-1 3 0,1-1 0,-1-2 0,1 7 0,-1-7 0,1 6 0,-1-6 0,-3 7 0,2-7 0,-6 6 0,-1-6 0,-1 7 0,-6-7 0,6 6 0,-7-6 0,7 7 0,-7-7 0,7 6 0,-6-6 0,6 7 0,-7-3 0,7 3 0,-7-3 0,4 2 0,-5-2 0,0 4 0,1-1 0,-1 1 0,1-1 0,-1 1 0,0-1 0,4 1 0,-2-1 0,2 1 0,-4-1 0,5 1 0,0-1 0,0 1 0,3-1 0,-7 1 0,7-1 0,-3 1 0,1-1 0,2 1 0,-7-1 0,3 1 0,0-1 0,-2 1 0,2-1 0,0 1 0,-3-1 0,7 1 0,-6-1 0,6 1 0,-3-1 0,4 1 0,-4-1 0,3 1 0,-6-1 0,6 1 0,-7-1 0,7 1 0,-7-4 0,7 2 0,-6-6 0,6 7 0,-7-7 0,7 2 0,-3-3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AEB1A-ED38-3647-83A9-E77F6DD99DCF}" type="datetimeFigureOut">
              <a:rPr lang="en-GB" smtClean="0"/>
              <a:t>14/04/2021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0909-D7DA-6945-8067-E7144F61B83B}" type="slidenum">
              <a:rPr lang="en-GB" smtClean="0"/>
              <a:t>‹nr.›</a:t>
            </a:fld>
            <a:endParaRPr lang="en-GB"/>
          </a:p>
        </p:txBody>
      </p:sp>
    </p:spTree>
    <p:extLst>
      <p:ext uri="{BB962C8B-B14F-4D97-AF65-F5344CB8AC3E}">
        <p14:creationId xmlns:p14="http://schemas.microsoft.com/office/powerpoint/2010/main" val="48837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4425"/>
            <a:ext cx="5486400" cy="3600450"/>
          </a:xfrm>
        </p:spPr>
        <p:txBody>
          <a:bodyPr/>
          <a:lstStyle/>
          <a:p>
            <a:pPr lvl="1"/>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a:t>
            </a:fld>
            <a:endParaRPr lang="en-GB"/>
          </a:p>
        </p:txBody>
      </p:sp>
    </p:spTree>
    <p:extLst>
      <p:ext uri="{BB962C8B-B14F-4D97-AF65-F5344CB8AC3E}">
        <p14:creationId xmlns:p14="http://schemas.microsoft.com/office/powerpoint/2010/main" val="179656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10</a:t>
            </a:fld>
            <a:endParaRPr lang="en-GB"/>
          </a:p>
        </p:txBody>
      </p:sp>
    </p:spTree>
    <p:extLst>
      <p:ext uri="{BB962C8B-B14F-4D97-AF65-F5344CB8AC3E}">
        <p14:creationId xmlns:p14="http://schemas.microsoft.com/office/powerpoint/2010/main" val="15320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11</a:t>
            </a:fld>
            <a:endParaRPr lang="en-GB"/>
          </a:p>
        </p:txBody>
      </p:sp>
    </p:spTree>
    <p:extLst>
      <p:ext uri="{BB962C8B-B14F-4D97-AF65-F5344CB8AC3E}">
        <p14:creationId xmlns:p14="http://schemas.microsoft.com/office/powerpoint/2010/main" val="44342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12</a:t>
            </a:fld>
            <a:endParaRPr lang="en-GB"/>
          </a:p>
        </p:txBody>
      </p:sp>
    </p:spTree>
    <p:extLst>
      <p:ext uri="{BB962C8B-B14F-4D97-AF65-F5344CB8AC3E}">
        <p14:creationId xmlns:p14="http://schemas.microsoft.com/office/powerpoint/2010/main" val="413169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71575"/>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13</a:t>
            </a:fld>
            <a:endParaRPr lang="en-GB"/>
          </a:p>
        </p:txBody>
      </p:sp>
    </p:spTree>
    <p:extLst>
      <p:ext uri="{BB962C8B-B14F-4D97-AF65-F5344CB8AC3E}">
        <p14:creationId xmlns:p14="http://schemas.microsoft.com/office/powerpoint/2010/main" val="243856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14</a:t>
            </a:fld>
            <a:endParaRPr lang="en-GB"/>
          </a:p>
        </p:txBody>
      </p:sp>
    </p:spTree>
    <p:extLst>
      <p:ext uri="{BB962C8B-B14F-4D97-AF65-F5344CB8AC3E}">
        <p14:creationId xmlns:p14="http://schemas.microsoft.com/office/powerpoint/2010/main" val="164737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15</a:t>
            </a:fld>
            <a:endParaRPr lang="en-GB"/>
          </a:p>
        </p:txBody>
      </p:sp>
    </p:spTree>
    <p:extLst>
      <p:ext uri="{BB962C8B-B14F-4D97-AF65-F5344CB8AC3E}">
        <p14:creationId xmlns:p14="http://schemas.microsoft.com/office/powerpoint/2010/main" val="3152578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16</a:t>
            </a:fld>
            <a:endParaRPr lang="en-GB"/>
          </a:p>
        </p:txBody>
      </p:sp>
    </p:spTree>
    <p:extLst>
      <p:ext uri="{BB962C8B-B14F-4D97-AF65-F5344CB8AC3E}">
        <p14:creationId xmlns:p14="http://schemas.microsoft.com/office/powerpoint/2010/main" val="327388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17</a:t>
            </a:fld>
            <a:endParaRPr lang="en-GB"/>
          </a:p>
        </p:txBody>
      </p:sp>
    </p:spTree>
    <p:extLst>
      <p:ext uri="{BB962C8B-B14F-4D97-AF65-F5344CB8AC3E}">
        <p14:creationId xmlns:p14="http://schemas.microsoft.com/office/powerpoint/2010/main" val="356722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18</a:t>
            </a:fld>
            <a:endParaRPr lang="en-GB"/>
          </a:p>
        </p:txBody>
      </p:sp>
    </p:spTree>
    <p:extLst>
      <p:ext uri="{BB962C8B-B14F-4D97-AF65-F5344CB8AC3E}">
        <p14:creationId xmlns:p14="http://schemas.microsoft.com/office/powerpoint/2010/main" val="172840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19</a:t>
            </a:fld>
            <a:endParaRPr lang="en-GB"/>
          </a:p>
        </p:txBody>
      </p:sp>
    </p:spTree>
    <p:extLst>
      <p:ext uri="{BB962C8B-B14F-4D97-AF65-F5344CB8AC3E}">
        <p14:creationId xmlns:p14="http://schemas.microsoft.com/office/powerpoint/2010/main" val="234987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1038"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2</a:t>
            </a:fld>
            <a:endParaRPr lang="en-GB"/>
          </a:p>
        </p:txBody>
      </p:sp>
    </p:spTree>
    <p:extLst>
      <p:ext uri="{BB962C8B-B14F-4D97-AF65-F5344CB8AC3E}">
        <p14:creationId xmlns:p14="http://schemas.microsoft.com/office/powerpoint/2010/main" val="182946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20</a:t>
            </a:fld>
            <a:endParaRPr lang="en-GB"/>
          </a:p>
        </p:txBody>
      </p:sp>
    </p:spTree>
    <p:extLst>
      <p:ext uri="{BB962C8B-B14F-4D97-AF65-F5344CB8AC3E}">
        <p14:creationId xmlns:p14="http://schemas.microsoft.com/office/powerpoint/2010/main" val="147870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3</a:t>
            </a:fld>
            <a:endParaRPr lang="en-GB"/>
          </a:p>
        </p:txBody>
      </p:sp>
    </p:spTree>
    <p:extLst>
      <p:ext uri="{BB962C8B-B14F-4D97-AF65-F5344CB8AC3E}">
        <p14:creationId xmlns:p14="http://schemas.microsoft.com/office/powerpoint/2010/main" val="42689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4</a:t>
            </a:fld>
            <a:endParaRPr lang="en-GB"/>
          </a:p>
        </p:txBody>
      </p:sp>
    </p:spTree>
    <p:extLst>
      <p:ext uri="{BB962C8B-B14F-4D97-AF65-F5344CB8AC3E}">
        <p14:creationId xmlns:p14="http://schemas.microsoft.com/office/powerpoint/2010/main" val="390292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5</a:t>
            </a:fld>
            <a:endParaRPr lang="en-GB"/>
          </a:p>
        </p:txBody>
      </p:sp>
    </p:spTree>
    <p:extLst>
      <p:ext uri="{BB962C8B-B14F-4D97-AF65-F5344CB8AC3E}">
        <p14:creationId xmlns:p14="http://schemas.microsoft.com/office/powerpoint/2010/main" val="288511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6</a:t>
            </a:fld>
            <a:endParaRPr lang="en-GB"/>
          </a:p>
        </p:txBody>
      </p:sp>
    </p:spTree>
    <p:extLst>
      <p:ext uri="{BB962C8B-B14F-4D97-AF65-F5344CB8AC3E}">
        <p14:creationId xmlns:p14="http://schemas.microsoft.com/office/powerpoint/2010/main" val="11839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7</a:t>
            </a:fld>
            <a:endParaRPr lang="en-GB"/>
          </a:p>
        </p:txBody>
      </p:sp>
    </p:spTree>
    <p:extLst>
      <p:ext uri="{BB962C8B-B14F-4D97-AF65-F5344CB8AC3E}">
        <p14:creationId xmlns:p14="http://schemas.microsoft.com/office/powerpoint/2010/main" val="316480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8</a:t>
            </a:fld>
            <a:endParaRPr lang="en-GB"/>
          </a:p>
        </p:txBody>
      </p:sp>
    </p:spTree>
    <p:extLst>
      <p:ext uri="{BB962C8B-B14F-4D97-AF65-F5344CB8AC3E}">
        <p14:creationId xmlns:p14="http://schemas.microsoft.com/office/powerpoint/2010/main" val="303686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A78AEF66-61C1-A841-B8EF-203006BCFD94}" type="slidenum">
              <a:rPr lang="en-GB" smtClean="0"/>
              <a:t>9</a:t>
            </a:fld>
            <a:endParaRPr lang="en-GB"/>
          </a:p>
        </p:txBody>
      </p:sp>
    </p:spTree>
    <p:extLst>
      <p:ext uri="{BB962C8B-B14F-4D97-AF65-F5344CB8AC3E}">
        <p14:creationId xmlns:p14="http://schemas.microsoft.com/office/powerpoint/2010/main" val="5997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1B431-FD35-5642-AE93-3DD504ED91B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2BE392D5-970C-9743-BDD3-4F6E4D6BF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BB450C85-7353-9E42-AFF2-12029191CC1B}"/>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5" name="Tijdelijke aanduiding voor voettekst 4">
            <a:extLst>
              <a:ext uri="{FF2B5EF4-FFF2-40B4-BE49-F238E27FC236}">
                <a16:creationId xmlns:a16="http://schemas.microsoft.com/office/drawing/2014/main" id="{8035A89A-AFF2-3A45-A315-702ED6C4999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0BE3C0F8-A018-D64A-9258-7E35E03354B8}"/>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183087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4C71F-C075-A744-B08A-73DFE8ED3BC7}"/>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7D5F328-BF3E-CD46-900F-D75355E4A6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82242647-E8ED-E846-92EC-7E5674778F17}"/>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5" name="Tijdelijke aanduiding voor voettekst 4">
            <a:extLst>
              <a:ext uri="{FF2B5EF4-FFF2-40B4-BE49-F238E27FC236}">
                <a16:creationId xmlns:a16="http://schemas.microsoft.com/office/drawing/2014/main" id="{311FCCB2-41F8-7C40-941A-D156F07183B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D49868AE-06A3-9E4F-AC52-8FD985894DF3}"/>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174924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1885164-A9B0-7546-A41E-8FEE07469EF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80333560-7AA4-5244-91B2-01BA27784EB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B9DBE29E-56AF-024B-BF2F-C98AC96FD2C9}"/>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5" name="Tijdelijke aanduiding voor voettekst 4">
            <a:extLst>
              <a:ext uri="{FF2B5EF4-FFF2-40B4-BE49-F238E27FC236}">
                <a16:creationId xmlns:a16="http://schemas.microsoft.com/office/drawing/2014/main" id="{1CCE6B1F-2E8D-B947-81B6-758082422C5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2C8188E3-49C2-7C4A-9C0F-706F65785FFB}"/>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135679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7C3A8-DB25-634B-9EE5-17BB5D074A80}"/>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8288935-6E58-6A4D-8C81-494C9A06FBD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391BD91-4FC2-514D-9A5F-D1C14141BBE8}"/>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5" name="Tijdelijke aanduiding voor voettekst 4">
            <a:extLst>
              <a:ext uri="{FF2B5EF4-FFF2-40B4-BE49-F238E27FC236}">
                <a16:creationId xmlns:a16="http://schemas.microsoft.com/office/drawing/2014/main" id="{C5936796-168C-E54D-89F6-EA12F39AAE4A}"/>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E247065-FB2B-284F-8E87-376EEFFB8168}"/>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190568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66E99-FA77-064E-BE09-9BFE490771A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5E83B64E-7E8C-AF46-AC15-174FF82BF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E23EED3-5CC2-DA44-8EBC-67551DF5C8CA}"/>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5" name="Tijdelijke aanduiding voor voettekst 4">
            <a:extLst>
              <a:ext uri="{FF2B5EF4-FFF2-40B4-BE49-F238E27FC236}">
                <a16:creationId xmlns:a16="http://schemas.microsoft.com/office/drawing/2014/main" id="{7F88237A-D838-A84A-AF1A-0325251ECCE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CD8D016-94F7-7446-A1C1-574B7DF5A392}"/>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356621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7F00D-A053-0F45-B1B9-56304F99E1F0}"/>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4424417-4A66-F244-A0DE-664186E0D8A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A4A84D38-189E-AF43-85E8-2794778335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56A58205-A430-8F4D-AB49-3F7E9DCD9F89}"/>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6" name="Tijdelijke aanduiding voor voettekst 5">
            <a:extLst>
              <a:ext uri="{FF2B5EF4-FFF2-40B4-BE49-F238E27FC236}">
                <a16:creationId xmlns:a16="http://schemas.microsoft.com/office/drawing/2014/main" id="{A56269C3-3516-6F4C-9248-3888E73381A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AE149A2C-3FD5-DE40-8CEB-62D702FF6AB1}"/>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196725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6FBBF-5546-2D48-BB83-38796E95300A}"/>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158B97A3-4B65-D344-9061-975B5184E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2C8E7D2-7891-B646-AB7C-BD3D7BD5CFB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84785F2C-80D9-0F44-B986-C5E18E9C8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1E03D8-3F92-A64F-BF85-65B2759A76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B84F8881-308F-D948-9433-3E939B98232F}"/>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8" name="Tijdelijke aanduiding voor voettekst 7">
            <a:extLst>
              <a:ext uri="{FF2B5EF4-FFF2-40B4-BE49-F238E27FC236}">
                <a16:creationId xmlns:a16="http://schemas.microsoft.com/office/drawing/2014/main" id="{E6D7EB99-F31F-B84D-AA00-4C1D5AD96B41}"/>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6224E96E-4E59-754F-A323-6952462735A7}"/>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46147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7F91D-4324-2443-9F82-B9CF80BF0111}"/>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5154F6CC-3D8C-254B-8E6F-4FB6E09E3060}"/>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4" name="Tijdelijke aanduiding voor voettekst 3">
            <a:extLst>
              <a:ext uri="{FF2B5EF4-FFF2-40B4-BE49-F238E27FC236}">
                <a16:creationId xmlns:a16="http://schemas.microsoft.com/office/drawing/2014/main" id="{73360E18-E8A9-3B41-AE50-D5FA637066BD}"/>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FA7B78D0-0FBD-FF42-9694-D384B1011B6E}"/>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179646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71C588-7C51-5449-8DAA-07D85480500F}"/>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3" name="Tijdelijke aanduiding voor voettekst 2">
            <a:extLst>
              <a:ext uri="{FF2B5EF4-FFF2-40B4-BE49-F238E27FC236}">
                <a16:creationId xmlns:a16="http://schemas.microsoft.com/office/drawing/2014/main" id="{E67D4D35-710D-7E49-B9C7-0B0CA3E19FF3}"/>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10A022A5-8D0E-FC44-8E39-3F9C2F0D4843}"/>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410238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DE9B1-E4B3-5241-A24C-C54F19CD8B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1E0B292E-AE43-2744-BEC5-5ECBF7C99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D740763C-ECAD-E74A-8B5B-564038378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7A9271-2386-0442-8866-5B93F0297035}"/>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6" name="Tijdelijke aanduiding voor voettekst 5">
            <a:extLst>
              <a:ext uri="{FF2B5EF4-FFF2-40B4-BE49-F238E27FC236}">
                <a16:creationId xmlns:a16="http://schemas.microsoft.com/office/drawing/2014/main" id="{4726DA61-2BF3-1C42-A2E4-BDE55C2191C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26C89D9C-062E-0147-A120-4ADB6F3028F5}"/>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26461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98727-D722-5340-8802-18AA3E5D68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03DBD416-4971-4B4E-B5F4-E02CAE735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B49EBA6E-0330-004A-B2A8-08E52306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7DAAC1-6E52-F045-B087-ECA2E83729E7}"/>
              </a:ext>
            </a:extLst>
          </p:cNvPr>
          <p:cNvSpPr>
            <a:spLocks noGrp="1"/>
          </p:cNvSpPr>
          <p:nvPr>
            <p:ph type="dt" sz="half" idx="10"/>
          </p:nvPr>
        </p:nvSpPr>
        <p:spPr/>
        <p:txBody>
          <a:bodyPr/>
          <a:lstStyle/>
          <a:p>
            <a:fld id="{E42A4E56-6074-FC49-8ED6-2C6F449CCA74}" type="datetimeFigureOut">
              <a:rPr lang="en-GB" smtClean="0"/>
              <a:t>14/04/2021</a:t>
            </a:fld>
            <a:endParaRPr lang="en-GB"/>
          </a:p>
        </p:txBody>
      </p:sp>
      <p:sp>
        <p:nvSpPr>
          <p:cNvPr id="6" name="Tijdelijke aanduiding voor voettekst 5">
            <a:extLst>
              <a:ext uri="{FF2B5EF4-FFF2-40B4-BE49-F238E27FC236}">
                <a16:creationId xmlns:a16="http://schemas.microsoft.com/office/drawing/2014/main" id="{C12D648E-ED07-EE44-A075-7DE8B7D8D773}"/>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6C3EAEDF-65ED-4B4E-ABEF-530512E6843B}"/>
              </a:ext>
            </a:extLst>
          </p:cNvPr>
          <p:cNvSpPr>
            <a:spLocks noGrp="1"/>
          </p:cNvSpPr>
          <p:nvPr>
            <p:ph type="sldNum" sz="quarter" idx="12"/>
          </p:nvPr>
        </p:nvSpPr>
        <p:spPr/>
        <p:txBody>
          <a:bodyPr/>
          <a:lstStyle/>
          <a:p>
            <a:fld id="{838BB9B1-9E29-004C-B96E-2EA1DFDC9B4F}" type="slidenum">
              <a:rPr lang="en-GB" smtClean="0"/>
              <a:t>‹nr.›</a:t>
            </a:fld>
            <a:endParaRPr lang="en-GB"/>
          </a:p>
        </p:txBody>
      </p:sp>
    </p:spTree>
    <p:extLst>
      <p:ext uri="{BB962C8B-B14F-4D97-AF65-F5344CB8AC3E}">
        <p14:creationId xmlns:p14="http://schemas.microsoft.com/office/powerpoint/2010/main" val="231157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8E6AC0-F14F-6642-B29D-325ED7600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0BA9B27-99DF-554C-9CB3-6930BA6CE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BBF093A-CBF1-A445-B033-284C6DE6B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A4E56-6074-FC49-8ED6-2C6F449CCA74}" type="datetimeFigureOut">
              <a:rPr lang="en-GB" smtClean="0"/>
              <a:t>14/04/2021</a:t>
            </a:fld>
            <a:endParaRPr lang="en-GB"/>
          </a:p>
        </p:txBody>
      </p:sp>
      <p:sp>
        <p:nvSpPr>
          <p:cNvPr id="5" name="Tijdelijke aanduiding voor voettekst 4">
            <a:extLst>
              <a:ext uri="{FF2B5EF4-FFF2-40B4-BE49-F238E27FC236}">
                <a16:creationId xmlns:a16="http://schemas.microsoft.com/office/drawing/2014/main" id="{B0A2E4F4-FF94-4C4C-82BD-37E04A108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368B080D-6832-6F4B-B4A0-1C0F8A64F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B9B1-9E29-004C-B96E-2EA1DFDC9B4F}" type="slidenum">
              <a:rPr lang="en-GB" smtClean="0"/>
              <a:t>‹nr.›</a:t>
            </a:fld>
            <a:endParaRPr lang="en-GB"/>
          </a:p>
        </p:txBody>
      </p:sp>
    </p:spTree>
    <p:extLst>
      <p:ext uri="{BB962C8B-B14F-4D97-AF65-F5344CB8AC3E}">
        <p14:creationId xmlns:p14="http://schemas.microsoft.com/office/powerpoint/2010/main" val="1883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6.emf"/><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customXml" Target="../ink/ink8.xml"/><Relationship Id="rId2" Type="http://schemas.openxmlformats.org/officeDocument/2006/relationships/notesSlide" Target="../notesSlides/notesSlide10.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7.xml"/><Relationship Id="rId5" Type="http://schemas.openxmlformats.org/officeDocument/2006/relationships/customXml" Target="../ink/ink5.xml"/><Relationship Id="rId15" Type="http://schemas.openxmlformats.org/officeDocument/2006/relationships/customXml" Target="../ink/ink9.xml"/><Relationship Id="rId10" Type="http://schemas.openxmlformats.org/officeDocument/2006/relationships/image" Target="../media/image5.emf"/><Relationship Id="rId4" Type="http://schemas.openxmlformats.org/officeDocument/2006/relationships/image" Target="../media/image2.emf"/><Relationship Id="rId1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80/03621537.2020.180914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ail@mariantimmermansconsult.n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 Id="rId9"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4273F-4158-124D-B163-3D174B269E92}"/>
              </a:ext>
            </a:extLst>
          </p:cNvPr>
          <p:cNvSpPr>
            <a:spLocks noGrp="1"/>
          </p:cNvSpPr>
          <p:nvPr>
            <p:ph type="ctrTitle"/>
          </p:nvPr>
        </p:nvSpPr>
        <p:spPr>
          <a:xfrm>
            <a:off x="1524000" y="1122363"/>
            <a:ext cx="9144000" cy="1655762"/>
          </a:xfrm>
        </p:spPr>
        <p:txBody>
          <a:bodyPr/>
          <a:lstStyle/>
          <a:p>
            <a:r>
              <a:rPr lang="en-GB" dirty="0"/>
              <a:t>The art of not knowing</a:t>
            </a:r>
          </a:p>
        </p:txBody>
      </p:sp>
      <p:sp>
        <p:nvSpPr>
          <p:cNvPr id="3" name="Ondertitel 2">
            <a:extLst>
              <a:ext uri="{FF2B5EF4-FFF2-40B4-BE49-F238E27FC236}">
                <a16:creationId xmlns:a16="http://schemas.microsoft.com/office/drawing/2014/main" id="{F143D685-3C6D-4945-8080-F42FDD0497EE}"/>
              </a:ext>
            </a:extLst>
          </p:cNvPr>
          <p:cNvSpPr>
            <a:spLocks noGrp="1"/>
          </p:cNvSpPr>
          <p:nvPr>
            <p:ph type="subTitle" idx="1"/>
          </p:nvPr>
        </p:nvSpPr>
        <p:spPr/>
        <p:txBody>
          <a:bodyPr>
            <a:normAutofit lnSpcReduction="10000"/>
          </a:bodyPr>
          <a:lstStyle/>
          <a:p>
            <a:r>
              <a:rPr lang="en-GB" dirty="0"/>
              <a:t>Tavistock Institute Food For Thought Lunchtime Talk</a:t>
            </a:r>
          </a:p>
          <a:p>
            <a:r>
              <a:rPr lang="en-GB" dirty="0"/>
              <a:t>April 14, 2021 </a:t>
            </a:r>
          </a:p>
          <a:p>
            <a:endParaRPr lang="en-GB" dirty="0"/>
          </a:p>
          <a:p>
            <a:r>
              <a:rPr lang="en-GB" i="1" dirty="0"/>
              <a:t>Marian Timmermans</a:t>
            </a:r>
          </a:p>
        </p:txBody>
      </p:sp>
      <p:pic>
        <p:nvPicPr>
          <p:cNvPr id="10" name="Afbeelding 9" descr="Afbeelding met tekening&#10;&#10;Automatisch gegenereerde beschrijving">
            <a:extLst>
              <a:ext uri="{FF2B5EF4-FFF2-40B4-BE49-F238E27FC236}">
                <a16:creationId xmlns:a16="http://schemas.microsoft.com/office/drawing/2014/main" id="{8048ACF9-6BA1-A944-9E7C-D25AC576852F}"/>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201749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9F296-0571-1243-AFC1-309EB5F54AE1}"/>
              </a:ext>
            </a:extLst>
          </p:cNvPr>
          <p:cNvSpPr>
            <a:spLocks noGrp="1"/>
          </p:cNvSpPr>
          <p:nvPr>
            <p:ph type="title"/>
          </p:nvPr>
        </p:nvSpPr>
        <p:spPr/>
        <p:txBody>
          <a:bodyPr/>
          <a:lstStyle/>
          <a:p>
            <a:r>
              <a:rPr lang="en-GB" dirty="0"/>
              <a:t>More of the same? Or new learning?</a:t>
            </a:r>
          </a:p>
        </p:txBody>
      </p:sp>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BAEB794D-51B3-4047-B2ED-5E41A8BD7D16}"/>
                  </a:ext>
                </a:extLst>
              </p14:cNvPr>
              <p14:cNvContentPartPr/>
              <p14:nvPr/>
            </p14:nvContentPartPr>
            <p14:xfrm>
              <a:off x="1508470" y="3232903"/>
              <a:ext cx="2713320" cy="1609200"/>
            </p14:xfrm>
          </p:contentPart>
        </mc:Choice>
        <mc:Fallback xmlns="">
          <p:pic>
            <p:nvPicPr>
              <p:cNvPr id="6" name="Inkt 5">
                <a:extLst>
                  <a:ext uri="{FF2B5EF4-FFF2-40B4-BE49-F238E27FC236}">
                    <a16:creationId xmlns:a16="http://schemas.microsoft.com/office/drawing/2014/main" id="{BAEB794D-51B3-4047-B2ED-5E41A8BD7D16}"/>
                  </a:ext>
                </a:extLst>
              </p:cNvPr>
              <p:cNvPicPr/>
              <p:nvPr/>
            </p:nvPicPr>
            <p:blipFill>
              <a:blip r:embed="rId4"/>
              <a:stretch>
                <a:fillRect/>
              </a:stretch>
            </p:blipFill>
            <p:spPr>
              <a:xfrm>
                <a:off x="1490470" y="3214903"/>
                <a:ext cx="2748960" cy="164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738B6B30-7B99-1E4D-B0D7-CF43AF98A743}"/>
                  </a:ext>
                </a:extLst>
              </p14:cNvPr>
              <p14:cNvContentPartPr/>
              <p14:nvPr/>
            </p14:nvContentPartPr>
            <p14:xfrm>
              <a:off x="4255990" y="3239023"/>
              <a:ext cx="5716080" cy="1838520"/>
            </p14:xfrm>
          </p:contentPart>
        </mc:Choice>
        <mc:Fallback xmlns="">
          <p:pic>
            <p:nvPicPr>
              <p:cNvPr id="8" name="Inkt 7">
                <a:extLst>
                  <a:ext uri="{FF2B5EF4-FFF2-40B4-BE49-F238E27FC236}">
                    <a16:creationId xmlns:a16="http://schemas.microsoft.com/office/drawing/2014/main" id="{738B6B30-7B99-1E4D-B0D7-CF43AF98A743}"/>
                  </a:ext>
                </a:extLst>
              </p:cNvPr>
              <p:cNvPicPr/>
              <p:nvPr/>
            </p:nvPicPr>
            <p:blipFill>
              <a:blip r:embed="rId6"/>
              <a:stretch>
                <a:fillRect/>
              </a:stretch>
            </p:blipFill>
            <p:spPr>
              <a:xfrm>
                <a:off x="4237990" y="3221023"/>
                <a:ext cx="5751720" cy="1874160"/>
              </a:xfrm>
              <a:prstGeom prst="rect">
                <a:avLst/>
              </a:prstGeom>
            </p:spPr>
          </p:pic>
        </mc:Fallback>
      </mc:AlternateContent>
      <p:sp>
        <p:nvSpPr>
          <p:cNvPr id="9" name="Tekstvak 8">
            <a:extLst>
              <a:ext uri="{FF2B5EF4-FFF2-40B4-BE49-F238E27FC236}">
                <a16:creationId xmlns:a16="http://schemas.microsoft.com/office/drawing/2014/main" id="{2BCA9335-5C49-8544-BB4A-7FC045AF877C}"/>
              </a:ext>
            </a:extLst>
          </p:cNvPr>
          <p:cNvSpPr txBox="1"/>
          <p:nvPr/>
        </p:nvSpPr>
        <p:spPr>
          <a:xfrm>
            <a:off x="1508470" y="4955535"/>
            <a:ext cx="3550418" cy="461665"/>
          </a:xfrm>
          <a:prstGeom prst="rect">
            <a:avLst/>
          </a:prstGeom>
          <a:noFill/>
        </p:spPr>
        <p:txBody>
          <a:bodyPr wrap="square" rtlCol="0">
            <a:spAutoFit/>
          </a:bodyPr>
          <a:lstStyle/>
          <a:p>
            <a:r>
              <a:rPr lang="en-GB" sz="2400" dirty="0"/>
              <a:t>Tension and anxiety rise</a:t>
            </a:r>
          </a:p>
        </p:txBody>
      </p:sp>
      <p:sp>
        <p:nvSpPr>
          <p:cNvPr id="11" name="Tijdelijke aanduiding voor inhoud 10">
            <a:extLst>
              <a:ext uri="{FF2B5EF4-FFF2-40B4-BE49-F238E27FC236}">
                <a16:creationId xmlns:a16="http://schemas.microsoft.com/office/drawing/2014/main" id="{7FC4E013-C427-FF41-AAF7-BE2CBB78E8FC}"/>
              </a:ext>
            </a:extLst>
          </p:cNvPr>
          <p:cNvSpPr txBox="1">
            <a:spLocks noGrp="1"/>
          </p:cNvSpPr>
          <p:nvPr>
            <p:ph idx="1"/>
          </p:nvPr>
        </p:nvSpPr>
        <p:spPr>
          <a:xfrm>
            <a:off x="7730836" y="3232903"/>
            <a:ext cx="3622964" cy="885371"/>
          </a:xfrm>
          <a:prstGeom prst="rect">
            <a:avLst/>
          </a:prstGeom>
          <a:noFill/>
        </p:spPr>
        <p:txBody>
          <a:bodyPr wrap="square" rtlCol="0">
            <a:spAutoFit/>
          </a:bodyPr>
          <a:lstStyle/>
          <a:p>
            <a:pPr marL="0" indent="0">
              <a:buNone/>
            </a:pPr>
            <a:r>
              <a:rPr lang="en-GB" sz="2400" dirty="0">
                <a:solidFill>
                  <a:srgbClr val="7030A0"/>
                </a:solidFill>
              </a:rPr>
              <a:t>The same story, again…</a:t>
            </a:r>
          </a:p>
          <a:p>
            <a:pPr marL="0" indent="0">
              <a:buNone/>
            </a:pPr>
            <a:r>
              <a:rPr lang="en-GB" sz="2400" dirty="0">
                <a:solidFill>
                  <a:srgbClr val="7030A0"/>
                </a:solidFill>
              </a:rPr>
              <a:t>= script of person &amp; group</a:t>
            </a:r>
          </a:p>
        </p:txBody>
      </p:sp>
      <p:sp>
        <p:nvSpPr>
          <p:cNvPr id="13" name="Tekstvak 12">
            <a:extLst>
              <a:ext uri="{FF2B5EF4-FFF2-40B4-BE49-F238E27FC236}">
                <a16:creationId xmlns:a16="http://schemas.microsoft.com/office/drawing/2014/main" id="{A3020C09-F1D3-9840-B599-84F1691AE249}"/>
              </a:ext>
            </a:extLst>
          </p:cNvPr>
          <p:cNvSpPr txBox="1"/>
          <p:nvPr/>
        </p:nvSpPr>
        <p:spPr>
          <a:xfrm>
            <a:off x="7114030" y="1694098"/>
            <a:ext cx="2055420" cy="1200329"/>
          </a:xfrm>
          <a:prstGeom prst="rect">
            <a:avLst/>
          </a:prstGeom>
          <a:noFill/>
        </p:spPr>
        <p:txBody>
          <a:bodyPr wrap="square" rtlCol="0">
            <a:spAutoFit/>
          </a:bodyPr>
          <a:lstStyle/>
          <a:p>
            <a:r>
              <a:rPr lang="en-GB" sz="2400" dirty="0">
                <a:solidFill>
                  <a:srgbClr val="C00000"/>
                </a:solidFill>
              </a:rPr>
              <a:t>Learning, innovation,</a:t>
            </a:r>
          </a:p>
          <a:p>
            <a:r>
              <a:rPr lang="en-GB" sz="2400" dirty="0">
                <a:solidFill>
                  <a:srgbClr val="C00000"/>
                </a:solidFill>
              </a:rPr>
              <a:t>development</a:t>
            </a:r>
          </a:p>
        </p:txBody>
      </p:sp>
      <mc:AlternateContent xmlns:mc="http://schemas.openxmlformats.org/markup-compatibility/2006" xmlns:p14="http://schemas.microsoft.com/office/powerpoint/2010/main">
        <mc:Choice Requires="p14">
          <p:contentPart p14:bwMode="auto" r:id="rId7">
            <p14:nvContentPartPr>
              <p14:cNvPr id="14" name="Inkt 13">
                <a:extLst>
                  <a:ext uri="{FF2B5EF4-FFF2-40B4-BE49-F238E27FC236}">
                    <a16:creationId xmlns:a16="http://schemas.microsoft.com/office/drawing/2014/main" id="{B8527FEB-AFF3-364C-8770-DBCDA3A1DDC9}"/>
                  </a:ext>
                </a:extLst>
              </p14:cNvPr>
              <p14:cNvContentPartPr/>
              <p14:nvPr/>
            </p14:nvContentPartPr>
            <p14:xfrm>
              <a:off x="4918030" y="365503"/>
              <a:ext cx="360" cy="360"/>
            </p14:xfrm>
          </p:contentPart>
        </mc:Choice>
        <mc:Fallback xmlns="">
          <p:pic>
            <p:nvPicPr>
              <p:cNvPr id="14" name="Inkt 13">
                <a:extLst>
                  <a:ext uri="{FF2B5EF4-FFF2-40B4-BE49-F238E27FC236}">
                    <a16:creationId xmlns:a16="http://schemas.microsoft.com/office/drawing/2014/main" id="{B8527FEB-AFF3-364C-8770-DBCDA3A1DDC9}"/>
                  </a:ext>
                </a:extLst>
              </p:cNvPr>
              <p:cNvPicPr/>
              <p:nvPr/>
            </p:nvPicPr>
            <p:blipFill>
              <a:blip r:embed="rId10"/>
              <a:stretch>
                <a:fillRect/>
              </a:stretch>
            </p:blipFill>
            <p:spPr>
              <a:xfrm>
                <a:off x="4909030" y="3565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t 14">
                <a:extLst>
                  <a:ext uri="{FF2B5EF4-FFF2-40B4-BE49-F238E27FC236}">
                    <a16:creationId xmlns:a16="http://schemas.microsoft.com/office/drawing/2014/main" id="{D563EDD3-CCD8-904C-94A0-9158BBBD078B}"/>
                  </a:ext>
                </a:extLst>
              </p14:cNvPr>
              <p14:cNvContentPartPr/>
              <p14:nvPr/>
            </p14:nvContentPartPr>
            <p14:xfrm>
              <a:off x="4872310" y="401503"/>
              <a:ext cx="360" cy="360"/>
            </p14:xfrm>
          </p:contentPart>
        </mc:Choice>
        <mc:Fallback xmlns="">
          <p:pic>
            <p:nvPicPr>
              <p:cNvPr id="15" name="Inkt 14">
                <a:extLst>
                  <a:ext uri="{FF2B5EF4-FFF2-40B4-BE49-F238E27FC236}">
                    <a16:creationId xmlns:a16="http://schemas.microsoft.com/office/drawing/2014/main" id="{D563EDD3-CCD8-904C-94A0-9158BBBD078B}"/>
                  </a:ext>
                </a:extLst>
              </p:cNvPr>
              <p:cNvPicPr/>
              <p:nvPr/>
            </p:nvPicPr>
            <p:blipFill>
              <a:blip r:embed="rId10"/>
              <a:stretch>
                <a:fillRect/>
              </a:stretch>
            </p:blipFill>
            <p:spPr>
              <a:xfrm>
                <a:off x="4863310" y="3925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t 44">
                <a:extLst>
                  <a:ext uri="{FF2B5EF4-FFF2-40B4-BE49-F238E27FC236}">
                    <a16:creationId xmlns:a16="http://schemas.microsoft.com/office/drawing/2014/main" id="{3BE0B9D6-696A-A14D-AF02-5189CC970EBE}"/>
                  </a:ext>
                </a:extLst>
              </p14:cNvPr>
              <p14:cNvContentPartPr/>
              <p14:nvPr/>
            </p14:nvContentPartPr>
            <p14:xfrm>
              <a:off x="1483270" y="4402183"/>
              <a:ext cx="722520" cy="257760"/>
            </p14:xfrm>
          </p:contentPart>
        </mc:Choice>
        <mc:Fallback xmlns="">
          <p:pic>
            <p:nvPicPr>
              <p:cNvPr id="45" name="Inkt 44">
                <a:extLst>
                  <a:ext uri="{FF2B5EF4-FFF2-40B4-BE49-F238E27FC236}">
                    <a16:creationId xmlns:a16="http://schemas.microsoft.com/office/drawing/2014/main" id="{3BE0B9D6-696A-A14D-AF02-5189CC970EBE}"/>
                  </a:ext>
                </a:extLst>
              </p:cNvPr>
              <p:cNvPicPr/>
              <p:nvPr/>
            </p:nvPicPr>
            <p:blipFill>
              <a:blip r:embed="rId13"/>
              <a:stretch>
                <a:fillRect/>
              </a:stretch>
            </p:blipFill>
            <p:spPr>
              <a:xfrm>
                <a:off x="1465279" y="4384183"/>
                <a:ext cx="758142" cy="293400"/>
              </a:xfrm>
              <a:prstGeom prst="rect">
                <a:avLst/>
              </a:prstGeom>
            </p:spPr>
          </p:pic>
        </mc:Fallback>
      </mc:AlternateContent>
      <p:pic>
        <p:nvPicPr>
          <p:cNvPr id="27" name="Afbeelding 26" descr="Afbeelding met tekening&#10;&#10;Automatisch gegenereerde beschrijving">
            <a:extLst>
              <a:ext uri="{FF2B5EF4-FFF2-40B4-BE49-F238E27FC236}">
                <a16:creationId xmlns:a16="http://schemas.microsoft.com/office/drawing/2014/main" id="{A7BB2746-EBFF-5E41-A97B-B1A8E62BD57F}"/>
              </a:ext>
            </a:extLst>
          </p:cNvPr>
          <p:cNvPicPr/>
          <p:nvPr/>
        </p:nvPicPr>
        <p:blipFill>
          <a:blip r:embed="rId14"/>
          <a:stretch>
            <a:fillRect/>
          </a:stretch>
        </p:blipFill>
        <p:spPr>
          <a:xfrm>
            <a:off x="11397298" y="6042025"/>
            <a:ext cx="398780" cy="460375"/>
          </a:xfrm>
          <a:prstGeom prst="rect">
            <a:avLst/>
          </a:prstGeom>
        </p:spPr>
      </p:pic>
      <p:sp>
        <p:nvSpPr>
          <p:cNvPr id="3" name="Oval 2">
            <a:extLst>
              <a:ext uri="{FF2B5EF4-FFF2-40B4-BE49-F238E27FC236}">
                <a16:creationId xmlns:a16="http://schemas.microsoft.com/office/drawing/2014/main" id="{FE8CB416-0636-4F0B-9233-B4418C2B7820}"/>
              </a:ext>
            </a:extLst>
          </p:cNvPr>
          <p:cNvSpPr/>
          <p:nvPr/>
        </p:nvSpPr>
        <p:spPr>
          <a:xfrm>
            <a:off x="3613208" y="1944078"/>
            <a:ext cx="3010308" cy="1335208"/>
          </a:xfrm>
          <a:prstGeom prst="ellipse">
            <a:avLst/>
          </a:prstGeom>
          <a:noFill/>
          <a:ln w="38100">
            <a:solidFill>
              <a:srgbClr val="E9A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4" name="Inkt 3">
                <a:extLst>
                  <a:ext uri="{FF2B5EF4-FFF2-40B4-BE49-F238E27FC236}">
                    <a16:creationId xmlns:a16="http://schemas.microsoft.com/office/drawing/2014/main" id="{849A96F7-1279-6B4F-BCD3-9FDC856AD58A}"/>
                  </a:ext>
                </a:extLst>
              </p14:cNvPr>
              <p14:cNvContentPartPr/>
              <p14:nvPr/>
            </p14:nvContentPartPr>
            <p14:xfrm>
              <a:off x="4250095" y="2409583"/>
              <a:ext cx="2786400" cy="794880"/>
            </p14:xfrm>
          </p:contentPart>
        </mc:Choice>
        <mc:Fallback xmlns="">
          <p:pic>
            <p:nvPicPr>
              <p:cNvPr id="4" name="Inkt 3">
                <a:extLst>
                  <a:ext uri="{FF2B5EF4-FFF2-40B4-BE49-F238E27FC236}">
                    <a16:creationId xmlns:a16="http://schemas.microsoft.com/office/drawing/2014/main" id="{849A96F7-1279-6B4F-BCD3-9FDC856AD58A}"/>
                  </a:ext>
                </a:extLst>
              </p:cNvPr>
              <p:cNvPicPr/>
              <p:nvPr/>
            </p:nvPicPr>
            <p:blipFill>
              <a:blip r:embed="rId16"/>
              <a:stretch>
                <a:fillRect/>
              </a:stretch>
            </p:blipFill>
            <p:spPr>
              <a:xfrm>
                <a:off x="4241095" y="2400943"/>
                <a:ext cx="2804040" cy="812520"/>
              </a:xfrm>
              <a:prstGeom prst="rect">
                <a:avLst/>
              </a:prstGeom>
            </p:spPr>
          </p:pic>
        </mc:Fallback>
      </mc:AlternateContent>
      <p:sp>
        <p:nvSpPr>
          <p:cNvPr id="5" name="Tekstvak 4">
            <a:extLst>
              <a:ext uri="{FF2B5EF4-FFF2-40B4-BE49-F238E27FC236}">
                <a16:creationId xmlns:a16="http://schemas.microsoft.com/office/drawing/2014/main" id="{43431BA5-F9FB-5D43-9A45-472D93F4C9E8}"/>
              </a:ext>
            </a:extLst>
          </p:cNvPr>
          <p:cNvSpPr txBox="1"/>
          <p:nvPr/>
        </p:nvSpPr>
        <p:spPr>
          <a:xfrm>
            <a:off x="1686845" y="2294262"/>
            <a:ext cx="1887596" cy="461665"/>
          </a:xfrm>
          <a:prstGeom prst="rect">
            <a:avLst/>
          </a:prstGeom>
          <a:noFill/>
        </p:spPr>
        <p:txBody>
          <a:bodyPr wrap="square" rtlCol="0">
            <a:spAutoFit/>
          </a:bodyPr>
          <a:lstStyle/>
          <a:p>
            <a:r>
              <a:rPr lang="en-GB" sz="2400" dirty="0">
                <a:solidFill>
                  <a:srgbClr val="ED9A24"/>
                </a:solidFill>
              </a:rPr>
              <a:t>Liminal space</a:t>
            </a:r>
          </a:p>
        </p:txBody>
      </p:sp>
    </p:spTree>
    <p:extLst>
      <p:ext uri="{BB962C8B-B14F-4D97-AF65-F5344CB8AC3E}">
        <p14:creationId xmlns:p14="http://schemas.microsoft.com/office/powerpoint/2010/main" val="319568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48058-8C9A-4647-BA1F-1E89D017BD82}"/>
              </a:ext>
            </a:extLst>
          </p:cNvPr>
          <p:cNvSpPr>
            <a:spLocks noGrp="1"/>
          </p:cNvSpPr>
          <p:nvPr>
            <p:ph type="title"/>
          </p:nvPr>
        </p:nvSpPr>
        <p:spPr/>
        <p:txBody>
          <a:bodyPr/>
          <a:lstStyle/>
          <a:p>
            <a:r>
              <a:rPr lang="en-GB" dirty="0"/>
              <a:t>Experiential breakout room</a:t>
            </a:r>
          </a:p>
        </p:txBody>
      </p:sp>
      <p:sp>
        <p:nvSpPr>
          <p:cNvPr id="3" name="Tijdelijke aanduiding voor inhoud 2">
            <a:extLst>
              <a:ext uri="{FF2B5EF4-FFF2-40B4-BE49-F238E27FC236}">
                <a16:creationId xmlns:a16="http://schemas.microsoft.com/office/drawing/2014/main" id="{6993748C-257F-8440-B848-06999D4E3E8B}"/>
              </a:ext>
            </a:extLst>
          </p:cNvPr>
          <p:cNvSpPr>
            <a:spLocks noGrp="1"/>
          </p:cNvSpPr>
          <p:nvPr>
            <p:ph idx="1"/>
          </p:nvPr>
        </p:nvSpPr>
        <p:spPr/>
        <p:txBody>
          <a:bodyPr/>
          <a:lstStyle/>
          <a:p>
            <a:pPr marL="0" indent="0" algn="ctr">
              <a:buNone/>
            </a:pPr>
            <a:endParaRPr lang="en-GB" sz="4800" b="1" dirty="0">
              <a:latin typeface="Bradley Hand ITC" panose="03070402050302030203" pitchFamily="66" charset="77"/>
            </a:endParaRPr>
          </a:p>
          <a:p>
            <a:pPr marL="0" indent="0" algn="ctr">
              <a:buNone/>
            </a:pPr>
            <a:r>
              <a:rPr lang="en-GB" sz="6000" b="1" dirty="0">
                <a:latin typeface="Bradley Hand ITC" panose="03070402050302030203" pitchFamily="66" charset="77"/>
              </a:rPr>
              <a:t>‘Create </a:t>
            </a:r>
          </a:p>
          <a:p>
            <a:pPr marL="0" indent="0" algn="ctr">
              <a:buNone/>
            </a:pPr>
            <a:r>
              <a:rPr lang="en-GB" sz="6000" b="1" dirty="0">
                <a:latin typeface="Bradley Hand ITC" panose="03070402050302030203" pitchFamily="66" charset="77"/>
              </a:rPr>
              <a:t>a learning experience </a:t>
            </a:r>
          </a:p>
          <a:p>
            <a:pPr marL="0" indent="0" algn="ctr">
              <a:buNone/>
            </a:pPr>
            <a:r>
              <a:rPr lang="en-GB" sz="6000" b="1" dirty="0">
                <a:latin typeface="Bradley Hand ITC" panose="03070402050302030203" pitchFamily="66" charset="77"/>
              </a:rPr>
              <a:t>for the group’</a:t>
            </a:r>
          </a:p>
        </p:txBody>
      </p:sp>
      <p:pic>
        <p:nvPicPr>
          <p:cNvPr id="4" name="Afbeelding 3" descr="Afbeelding met tekening&#10;&#10;Automatisch gegenereerde beschrijving">
            <a:extLst>
              <a:ext uri="{FF2B5EF4-FFF2-40B4-BE49-F238E27FC236}">
                <a16:creationId xmlns:a16="http://schemas.microsoft.com/office/drawing/2014/main" id="{00BE644E-AB3F-6A41-8CC8-AD5DCFBF1B58}"/>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6602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05CE9-CCBE-364B-952E-3DFFCE08DE3D}"/>
              </a:ext>
            </a:extLst>
          </p:cNvPr>
          <p:cNvSpPr>
            <a:spLocks noGrp="1"/>
          </p:cNvSpPr>
          <p:nvPr>
            <p:ph type="title"/>
          </p:nvPr>
        </p:nvSpPr>
        <p:spPr/>
        <p:txBody>
          <a:bodyPr/>
          <a:lstStyle/>
          <a:p>
            <a:r>
              <a:rPr lang="en-GB" dirty="0"/>
              <a:t>Reflection for self</a:t>
            </a:r>
          </a:p>
        </p:txBody>
      </p:sp>
      <p:sp>
        <p:nvSpPr>
          <p:cNvPr id="3" name="Tijdelijke aanduiding voor inhoud 2">
            <a:extLst>
              <a:ext uri="{FF2B5EF4-FFF2-40B4-BE49-F238E27FC236}">
                <a16:creationId xmlns:a16="http://schemas.microsoft.com/office/drawing/2014/main" id="{83DB96EA-B6CB-3646-B64C-75FFF075471C}"/>
              </a:ext>
            </a:extLst>
          </p:cNvPr>
          <p:cNvSpPr>
            <a:spLocks noGrp="1"/>
          </p:cNvSpPr>
          <p:nvPr>
            <p:ph idx="1"/>
          </p:nvPr>
        </p:nvSpPr>
        <p:spPr>
          <a:xfrm>
            <a:off x="881698" y="1920874"/>
            <a:ext cx="10515600" cy="4351338"/>
          </a:xfrm>
        </p:spPr>
        <p:txBody>
          <a:bodyPr/>
          <a:lstStyle/>
          <a:p>
            <a:pPr>
              <a:lnSpc>
                <a:spcPts val="3860"/>
              </a:lnSpc>
            </a:pPr>
            <a:r>
              <a:rPr lang="en-GB" i="1" dirty="0"/>
              <a:t>How do you see yourself behave?</a:t>
            </a:r>
          </a:p>
          <a:p>
            <a:pPr>
              <a:lnSpc>
                <a:spcPts val="3860"/>
              </a:lnSpc>
            </a:pPr>
            <a:r>
              <a:rPr lang="en-GB" i="1" dirty="0"/>
              <a:t>What thoughts do you have about yourself, the group you were in, (the presenter of) this Tavistock Lunchtime Talk?</a:t>
            </a:r>
          </a:p>
          <a:p>
            <a:pPr>
              <a:lnSpc>
                <a:spcPts val="3860"/>
              </a:lnSpc>
            </a:pPr>
            <a:r>
              <a:rPr lang="en-GB" i="1" dirty="0"/>
              <a:t>What feelings (including body feelings) do you notice?</a:t>
            </a:r>
          </a:p>
          <a:p>
            <a:pPr>
              <a:lnSpc>
                <a:spcPts val="3860"/>
              </a:lnSpc>
            </a:pPr>
            <a:r>
              <a:rPr lang="en-GB" i="1" dirty="0"/>
              <a:t>What else did you observe?</a:t>
            </a:r>
          </a:p>
        </p:txBody>
      </p:sp>
      <p:pic>
        <p:nvPicPr>
          <p:cNvPr id="4" name="Afbeelding 3" descr="Afbeelding met tekening&#10;&#10;Automatisch gegenereerde beschrijving">
            <a:extLst>
              <a:ext uri="{FF2B5EF4-FFF2-40B4-BE49-F238E27FC236}">
                <a16:creationId xmlns:a16="http://schemas.microsoft.com/office/drawing/2014/main" id="{6D598543-6957-6E45-93A8-9192CCB816CC}"/>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16650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5CFF1-7851-AD48-A486-7EF1DFC300F3}"/>
              </a:ext>
            </a:extLst>
          </p:cNvPr>
          <p:cNvSpPr>
            <a:spLocks noGrp="1"/>
          </p:cNvSpPr>
          <p:nvPr>
            <p:ph type="title"/>
          </p:nvPr>
        </p:nvSpPr>
        <p:spPr/>
        <p:txBody>
          <a:bodyPr/>
          <a:lstStyle/>
          <a:p>
            <a:r>
              <a:rPr lang="en-GB" dirty="0"/>
              <a:t>Containing anxiety in the not-knowing space</a:t>
            </a:r>
          </a:p>
        </p:txBody>
      </p:sp>
      <p:sp>
        <p:nvSpPr>
          <p:cNvPr id="3" name="Tijdelijke aanduiding voor inhoud 2">
            <a:extLst>
              <a:ext uri="{FF2B5EF4-FFF2-40B4-BE49-F238E27FC236}">
                <a16:creationId xmlns:a16="http://schemas.microsoft.com/office/drawing/2014/main" id="{B276B0CC-436E-AF43-BE10-D0994E0C8F83}"/>
              </a:ext>
            </a:extLst>
          </p:cNvPr>
          <p:cNvSpPr>
            <a:spLocks noGrp="1"/>
          </p:cNvSpPr>
          <p:nvPr>
            <p:ph idx="1"/>
          </p:nvPr>
        </p:nvSpPr>
        <p:spPr/>
        <p:txBody>
          <a:bodyPr>
            <a:normAutofit lnSpcReduction="10000"/>
          </a:bodyPr>
          <a:lstStyle/>
          <a:p>
            <a:r>
              <a:rPr lang="en-GB" dirty="0"/>
              <a:t>Become a </a:t>
            </a:r>
            <a:r>
              <a:rPr lang="en-GB" i="1" dirty="0"/>
              <a:t>transitional object </a:t>
            </a:r>
            <a:r>
              <a:rPr lang="en-GB" dirty="0"/>
              <a:t>by giving an example of what authentic ‘being in and with the unknown’ can look and feel and be like</a:t>
            </a:r>
          </a:p>
          <a:p>
            <a:r>
              <a:rPr lang="en-GB" dirty="0"/>
              <a:t>Anxiety is an inevitable feature of mental life at the edge of chaos (Stacey)</a:t>
            </a:r>
          </a:p>
          <a:p>
            <a:r>
              <a:rPr lang="en-GB" dirty="0"/>
              <a:t>The facilitator too faces the uncertainty of discovery. ‘Overcome my miserable gut-alarm’ (</a:t>
            </a:r>
            <a:r>
              <a:rPr lang="en-GB" dirty="0" err="1"/>
              <a:t>Landaiche</a:t>
            </a:r>
            <a:r>
              <a:rPr lang="en-GB" dirty="0"/>
              <a:t>)</a:t>
            </a:r>
          </a:p>
          <a:p>
            <a:r>
              <a:rPr lang="en-GB" dirty="0"/>
              <a:t>From my notes of Tavistock training: ‘develop the capacity to hold the anxiety and keep on thinking’ </a:t>
            </a:r>
          </a:p>
          <a:p>
            <a:pPr marL="0" indent="0">
              <a:buNone/>
            </a:pPr>
            <a:endParaRPr lang="en-GB" dirty="0"/>
          </a:p>
          <a:p>
            <a:pPr marL="0" indent="0">
              <a:buNone/>
            </a:pPr>
            <a:r>
              <a:rPr lang="en-GB" i="1" dirty="0"/>
              <a:t>Something to hold on to is welcome!</a:t>
            </a:r>
          </a:p>
          <a:p>
            <a:endParaRPr lang="en-GB" dirty="0"/>
          </a:p>
          <a:p>
            <a:endParaRPr lang="en-GB" dirty="0"/>
          </a:p>
        </p:txBody>
      </p:sp>
      <p:pic>
        <p:nvPicPr>
          <p:cNvPr id="4" name="Afbeelding 3" descr="Afbeelding met tekening&#10;&#10;Automatisch gegenereerde beschrijving">
            <a:extLst>
              <a:ext uri="{FF2B5EF4-FFF2-40B4-BE49-F238E27FC236}">
                <a16:creationId xmlns:a16="http://schemas.microsoft.com/office/drawing/2014/main" id="{1A479B2D-75AB-E94E-B174-BD4EE059BBA7}"/>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386317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00BE4146-A486-42B3-BAE4-8361A63B3A5E}"/>
              </a:ext>
            </a:extLst>
          </p:cNvPr>
          <p:cNvSpPr/>
          <p:nvPr/>
        </p:nvSpPr>
        <p:spPr>
          <a:xfrm rot="2297415">
            <a:off x="1609241" y="2020020"/>
            <a:ext cx="4405387" cy="482776"/>
          </a:xfrm>
          <a:prstGeom prst="rightArrow">
            <a:avLst/>
          </a:prstGeom>
          <a:solidFill>
            <a:srgbClr val="905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CB1B18-543C-C04F-81B0-F7C5CD2671ED}"/>
              </a:ext>
            </a:extLst>
          </p:cNvPr>
          <p:cNvSpPr>
            <a:spLocks noGrp="1"/>
          </p:cNvSpPr>
          <p:nvPr>
            <p:ph type="title"/>
          </p:nvPr>
        </p:nvSpPr>
        <p:spPr>
          <a:xfrm>
            <a:off x="40818" y="280317"/>
            <a:ext cx="12151182" cy="1325563"/>
          </a:xfrm>
        </p:spPr>
        <p:txBody>
          <a:bodyPr/>
          <a:lstStyle/>
          <a:p>
            <a:pPr algn="ctr"/>
            <a:r>
              <a:rPr lang="en-GB" i="1" dirty="0"/>
              <a:t>Cheerful apprehensiveness</a:t>
            </a:r>
          </a:p>
        </p:txBody>
      </p:sp>
      <p:grpSp>
        <p:nvGrpSpPr>
          <p:cNvPr id="21" name="Group 20">
            <a:extLst>
              <a:ext uri="{FF2B5EF4-FFF2-40B4-BE49-F238E27FC236}">
                <a16:creationId xmlns:a16="http://schemas.microsoft.com/office/drawing/2014/main" id="{51B8DC6C-A241-4C4C-8E1A-FF3702F0A89C}"/>
              </a:ext>
            </a:extLst>
          </p:cNvPr>
          <p:cNvGrpSpPr/>
          <p:nvPr/>
        </p:nvGrpSpPr>
        <p:grpSpPr>
          <a:xfrm>
            <a:off x="5274647" y="3516489"/>
            <a:ext cx="1526658" cy="1402562"/>
            <a:chOff x="5389041" y="3545064"/>
            <a:chExt cx="1413558" cy="1285081"/>
          </a:xfrm>
        </p:grpSpPr>
        <p:sp>
          <p:nvSpPr>
            <p:cNvPr id="7" name="Ring 6">
              <a:extLst>
                <a:ext uri="{FF2B5EF4-FFF2-40B4-BE49-F238E27FC236}">
                  <a16:creationId xmlns:a16="http://schemas.microsoft.com/office/drawing/2014/main" id="{3628BE00-4A2C-2642-AF42-116388A61A32}"/>
                </a:ext>
              </a:extLst>
            </p:cNvPr>
            <p:cNvSpPr/>
            <p:nvPr/>
          </p:nvSpPr>
          <p:spPr>
            <a:xfrm>
              <a:off x="5389041" y="3545064"/>
              <a:ext cx="1404938" cy="1285081"/>
            </a:xfrm>
            <a:prstGeom prst="donut">
              <a:avLst>
                <a:gd name="adj" fmla="val 1336"/>
              </a:avLst>
            </a:prstGeom>
            <a:solidFill>
              <a:srgbClr val="905F92"/>
            </a:solidFill>
            <a:ln w="15875">
              <a:solidFill>
                <a:srgbClr val="905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kstvak 7">
              <a:extLst>
                <a:ext uri="{FF2B5EF4-FFF2-40B4-BE49-F238E27FC236}">
                  <a16:creationId xmlns:a16="http://schemas.microsoft.com/office/drawing/2014/main" id="{DD7A37B6-7432-B346-82AB-3AD0876F2E84}"/>
                </a:ext>
              </a:extLst>
            </p:cNvPr>
            <p:cNvSpPr txBox="1"/>
            <p:nvPr/>
          </p:nvSpPr>
          <p:spPr>
            <a:xfrm>
              <a:off x="5397661" y="3726285"/>
              <a:ext cx="1404938" cy="986988"/>
            </a:xfrm>
            <a:prstGeom prst="rect">
              <a:avLst/>
            </a:prstGeom>
            <a:noFill/>
          </p:spPr>
          <p:txBody>
            <a:bodyPr wrap="square" rtlCol="0">
              <a:spAutoFit/>
            </a:bodyPr>
            <a:lstStyle/>
            <a:p>
              <a:pPr algn="ctr"/>
              <a:r>
                <a:rPr lang="en-GB" sz="1600" dirty="0"/>
                <a:t>Awareness </a:t>
              </a:r>
            </a:p>
            <a:p>
              <a:pPr algn="ctr"/>
              <a:r>
                <a:rPr lang="en-GB" sz="1600" dirty="0"/>
                <a:t>and permission: </a:t>
              </a:r>
            </a:p>
            <a:p>
              <a:pPr algn="ctr"/>
              <a:r>
                <a:rPr lang="en-GB" sz="1600" dirty="0"/>
                <a:t>‘I have no     idea’</a:t>
              </a:r>
            </a:p>
          </p:txBody>
        </p:sp>
      </p:grpSp>
      <p:grpSp>
        <p:nvGrpSpPr>
          <p:cNvPr id="23" name="Group 22">
            <a:extLst>
              <a:ext uri="{FF2B5EF4-FFF2-40B4-BE49-F238E27FC236}">
                <a16:creationId xmlns:a16="http://schemas.microsoft.com/office/drawing/2014/main" id="{B3C3C5FA-BFF0-440C-8D0F-BE21969C4D03}"/>
              </a:ext>
            </a:extLst>
          </p:cNvPr>
          <p:cNvGrpSpPr/>
          <p:nvPr/>
        </p:nvGrpSpPr>
        <p:grpSpPr>
          <a:xfrm>
            <a:off x="6156867" y="2137210"/>
            <a:ext cx="1404938" cy="1285081"/>
            <a:chOff x="6156867" y="2137210"/>
            <a:chExt cx="1404938" cy="1285081"/>
          </a:xfrm>
        </p:grpSpPr>
        <p:sp>
          <p:nvSpPr>
            <p:cNvPr id="14" name="Ring 13">
              <a:extLst>
                <a:ext uri="{FF2B5EF4-FFF2-40B4-BE49-F238E27FC236}">
                  <a16:creationId xmlns:a16="http://schemas.microsoft.com/office/drawing/2014/main" id="{017239BF-8050-7A44-A567-D9F685F14C8A}"/>
                </a:ext>
              </a:extLst>
            </p:cNvPr>
            <p:cNvSpPr/>
            <p:nvPr/>
          </p:nvSpPr>
          <p:spPr>
            <a:xfrm>
              <a:off x="6156867" y="2137210"/>
              <a:ext cx="1404938" cy="1285081"/>
            </a:xfrm>
            <a:prstGeom prst="donut">
              <a:avLst>
                <a:gd name="adj" fmla="val 1763"/>
              </a:avLst>
            </a:prstGeom>
            <a:solidFill>
              <a:srgbClr val="905F92"/>
            </a:solidFill>
            <a:ln w="15875">
              <a:solidFill>
                <a:srgbClr val="905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kstvak 14">
              <a:extLst>
                <a:ext uri="{FF2B5EF4-FFF2-40B4-BE49-F238E27FC236}">
                  <a16:creationId xmlns:a16="http://schemas.microsoft.com/office/drawing/2014/main" id="{1C864FFF-5118-EF44-B119-90F5FD8509EE}"/>
                </a:ext>
              </a:extLst>
            </p:cNvPr>
            <p:cNvSpPr txBox="1"/>
            <p:nvPr/>
          </p:nvSpPr>
          <p:spPr>
            <a:xfrm>
              <a:off x="6257189" y="2384367"/>
              <a:ext cx="1192690" cy="830997"/>
            </a:xfrm>
            <a:prstGeom prst="rect">
              <a:avLst/>
            </a:prstGeom>
            <a:noFill/>
          </p:spPr>
          <p:txBody>
            <a:bodyPr wrap="square" rtlCol="0">
              <a:spAutoFit/>
            </a:bodyPr>
            <a:lstStyle/>
            <a:p>
              <a:pPr algn="ctr"/>
              <a:r>
                <a:rPr lang="en-GB" sz="1600" dirty="0"/>
                <a:t>Notice your feelings and thoughts</a:t>
              </a:r>
            </a:p>
          </p:txBody>
        </p:sp>
      </p:grpSp>
      <p:grpSp>
        <p:nvGrpSpPr>
          <p:cNvPr id="24" name="Group 23">
            <a:extLst>
              <a:ext uri="{FF2B5EF4-FFF2-40B4-BE49-F238E27FC236}">
                <a16:creationId xmlns:a16="http://schemas.microsoft.com/office/drawing/2014/main" id="{502183A7-4170-49C3-8A07-332AE49FFBC9}"/>
              </a:ext>
            </a:extLst>
          </p:cNvPr>
          <p:cNvGrpSpPr/>
          <p:nvPr/>
        </p:nvGrpSpPr>
        <p:grpSpPr>
          <a:xfrm>
            <a:off x="2330022" y="2708467"/>
            <a:ext cx="1341556" cy="1231314"/>
            <a:chOff x="2244672" y="2679962"/>
            <a:chExt cx="1341556" cy="1231314"/>
          </a:xfrm>
        </p:grpSpPr>
        <p:sp>
          <p:nvSpPr>
            <p:cNvPr id="20" name="Ring 19">
              <a:extLst>
                <a:ext uri="{FF2B5EF4-FFF2-40B4-BE49-F238E27FC236}">
                  <a16:creationId xmlns:a16="http://schemas.microsoft.com/office/drawing/2014/main" id="{AA8AF285-6AFA-1046-A351-EFB26ABB1435}"/>
                </a:ext>
              </a:extLst>
            </p:cNvPr>
            <p:cNvSpPr/>
            <p:nvPr/>
          </p:nvSpPr>
          <p:spPr>
            <a:xfrm>
              <a:off x="2244672" y="2679962"/>
              <a:ext cx="1341556" cy="1231314"/>
            </a:xfrm>
            <a:prstGeom prst="donut">
              <a:avLst>
                <a:gd name="adj" fmla="val 3468"/>
              </a:avLst>
            </a:prstGeom>
            <a:solidFill>
              <a:srgbClr val="905F92"/>
            </a:solidFill>
            <a:ln>
              <a:solidFill>
                <a:srgbClr val="905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kstvak 21">
              <a:extLst>
                <a:ext uri="{FF2B5EF4-FFF2-40B4-BE49-F238E27FC236}">
                  <a16:creationId xmlns:a16="http://schemas.microsoft.com/office/drawing/2014/main" id="{16D20EE9-C74D-174F-90A8-0A97B5C6B76F}"/>
                </a:ext>
              </a:extLst>
            </p:cNvPr>
            <p:cNvSpPr txBox="1"/>
            <p:nvPr/>
          </p:nvSpPr>
          <p:spPr>
            <a:xfrm>
              <a:off x="2364671" y="2885099"/>
              <a:ext cx="1090928" cy="830997"/>
            </a:xfrm>
            <a:prstGeom prst="rect">
              <a:avLst/>
            </a:prstGeom>
            <a:noFill/>
          </p:spPr>
          <p:txBody>
            <a:bodyPr wrap="square" rtlCol="0">
              <a:spAutoFit/>
            </a:bodyPr>
            <a:lstStyle/>
            <a:p>
              <a:pPr algn="ctr"/>
              <a:r>
                <a:rPr lang="en-GB" sz="1600" dirty="0"/>
                <a:t>Take 3 deep breaths</a:t>
              </a:r>
            </a:p>
          </p:txBody>
        </p:sp>
      </p:grpSp>
      <p:grpSp>
        <p:nvGrpSpPr>
          <p:cNvPr id="26" name="Group 25">
            <a:extLst>
              <a:ext uri="{FF2B5EF4-FFF2-40B4-BE49-F238E27FC236}">
                <a16:creationId xmlns:a16="http://schemas.microsoft.com/office/drawing/2014/main" id="{ACF9A531-7E6C-43D3-B5B8-1D736548C6F0}"/>
              </a:ext>
            </a:extLst>
          </p:cNvPr>
          <p:cNvGrpSpPr/>
          <p:nvPr/>
        </p:nvGrpSpPr>
        <p:grpSpPr>
          <a:xfrm>
            <a:off x="2346190" y="4060412"/>
            <a:ext cx="1341556" cy="1231314"/>
            <a:chOff x="1367006" y="3898727"/>
            <a:chExt cx="1341556" cy="1231314"/>
          </a:xfrm>
        </p:grpSpPr>
        <p:sp>
          <p:nvSpPr>
            <p:cNvPr id="37" name="Ring 36">
              <a:extLst>
                <a:ext uri="{FF2B5EF4-FFF2-40B4-BE49-F238E27FC236}">
                  <a16:creationId xmlns:a16="http://schemas.microsoft.com/office/drawing/2014/main" id="{CF4A0B44-2785-7542-AFD2-B0CEA87F7D18}"/>
                </a:ext>
              </a:extLst>
            </p:cNvPr>
            <p:cNvSpPr/>
            <p:nvPr/>
          </p:nvSpPr>
          <p:spPr>
            <a:xfrm>
              <a:off x="1367006" y="3898727"/>
              <a:ext cx="1341556" cy="1231314"/>
            </a:xfrm>
            <a:prstGeom prst="donut">
              <a:avLst>
                <a:gd name="adj" fmla="val 3056"/>
              </a:avLst>
            </a:prstGeom>
            <a:solidFill>
              <a:srgbClr val="905F92"/>
            </a:solidFill>
            <a:ln>
              <a:solidFill>
                <a:srgbClr val="905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kstvak 37">
              <a:extLst>
                <a:ext uri="{FF2B5EF4-FFF2-40B4-BE49-F238E27FC236}">
                  <a16:creationId xmlns:a16="http://schemas.microsoft.com/office/drawing/2014/main" id="{4861F3FC-B707-304F-B22B-6CEF92387424}"/>
                </a:ext>
              </a:extLst>
            </p:cNvPr>
            <p:cNvSpPr txBox="1"/>
            <p:nvPr/>
          </p:nvSpPr>
          <p:spPr>
            <a:xfrm>
              <a:off x="1404775" y="3964498"/>
              <a:ext cx="1278647" cy="1077218"/>
            </a:xfrm>
            <a:prstGeom prst="rect">
              <a:avLst/>
            </a:prstGeom>
            <a:noFill/>
            <a:ln>
              <a:noFill/>
            </a:ln>
          </p:spPr>
          <p:txBody>
            <a:bodyPr wrap="square" rtlCol="0">
              <a:spAutoFit/>
            </a:bodyPr>
            <a:lstStyle/>
            <a:p>
              <a:pPr algn="ctr"/>
              <a:r>
                <a:rPr lang="en-GB" sz="1600" dirty="0"/>
                <a:t>What </a:t>
              </a:r>
            </a:p>
            <a:p>
              <a:pPr algn="ctr"/>
              <a:r>
                <a:rPr lang="en-GB" sz="1600" dirty="0"/>
                <a:t>story do </a:t>
              </a:r>
            </a:p>
            <a:p>
              <a:pPr algn="ctr"/>
              <a:r>
                <a:rPr lang="en-GB" sz="1600" dirty="0"/>
                <a:t>you tell </a:t>
              </a:r>
            </a:p>
            <a:p>
              <a:pPr algn="ctr"/>
              <a:r>
                <a:rPr lang="en-GB" sz="1600" dirty="0"/>
                <a:t>yourself?</a:t>
              </a:r>
            </a:p>
          </p:txBody>
        </p:sp>
      </p:grpSp>
      <p:sp>
        <p:nvSpPr>
          <p:cNvPr id="55" name="Tekstvak 54">
            <a:extLst>
              <a:ext uri="{FF2B5EF4-FFF2-40B4-BE49-F238E27FC236}">
                <a16:creationId xmlns:a16="http://schemas.microsoft.com/office/drawing/2014/main" id="{06D027EF-C101-E64F-80F4-F0ECE078C9EA}"/>
              </a:ext>
            </a:extLst>
          </p:cNvPr>
          <p:cNvSpPr txBox="1"/>
          <p:nvPr/>
        </p:nvSpPr>
        <p:spPr>
          <a:xfrm>
            <a:off x="789936" y="5042369"/>
            <a:ext cx="808683" cy="923330"/>
          </a:xfrm>
          <a:prstGeom prst="rect">
            <a:avLst/>
          </a:prstGeom>
          <a:noFill/>
        </p:spPr>
        <p:txBody>
          <a:bodyPr wrap="none" rtlCol="0">
            <a:spAutoFit/>
          </a:bodyPr>
          <a:lstStyle/>
          <a:p>
            <a:pPr algn="ctr"/>
            <a:r>
              <a:rPr lang="en-GB" i="1" dirty="0"/>
              <a:t>Flee </a:t>
            </a:r>
          </a:p>
          <a:p>
            <a:pPr algn="ctr"/>
            <a:r>
              <a:rPr lang="en-GB" i="1" dirty="0"/>
              <a:t>to the </a:t>
            </a:r>
          </a:p>
          <a:p>
            <a:pPr algn="ctr"/>
            <a:r>
              <a:rPr lang="en-GB" i="1" dirty="0"/>
              <a:t>known</a:t>
            </a:r>
          </a:p>
        </p:txBody>
      </p:sp>
      <p:grpSp>
        <p:nvGrpSpPr>
          <p:cNvPr id="29" name="Group 28">
            <a:extLst>
              <a:ext uri="{FF2B5EF4-FFF2-40B4-BE49-F238E27FC236}">
                <a16:creationId xmlns:a16="http://schemas.microsoft.com/office/drawing/2014/main" id="{95797C59-63A7-4A02-A169-155B94F680C2}"/>
              </a:ext>
            </a:extLst>
          </p:cNvPr>
          <p:cNvGrpSpPr/>
          <p:nvPr/>
        </p:nvGrpSpPr>
        <p:grpSpPr>
          <a:xfrm>
            <a:off x="8943660" y="3374774"/>
            <a:ext cx="1301400" cy="1285081"/>
            <a:chOff x="8711808" y="3192316"/>
            <a:chExt cx="1301400" cy="1285081"/>
          </a:xfrm>
        </p:grpSpPr>
        <p:sp>
          <p:nvSpPr>
            <p:cNvPr id="57" name="Ring 56">
              <a:extLst>
                <a:ext uri="{FF2B5EF4-FFF2-40B4-BE49-F238E27FC236}">
                  <a16:creationId xmlns:a16="http://schemas.microsoft.com/office/drawing/2014/main" id="{C5749852-5AB5-E646-9CE0-77A0E17FB8BE}"/>
                </a:ext>
              </a:extLst>
            </p:cNvPr>
            <p:cNvSpPr/>
            <p:nvPr/>
          </p:nvSpPr>
          <p:spPr>
            <a:xfrm>
              <a:off x="8711808" y="3192316"/>
              <a:ext cx="1301400" cy="1285081"/>
            </a:xfrm>
            <a:prstGeom prst="donut">
              <a:avLst>
                <a:gd name="adj" fmla="val 6223"/>
              </a:avLst>
            </a:prstGeom>
            <a:solidFill>
              <a:srgbClr val="905F92"/>
            </a:solidFill>
            <a:ln>
              <a:solidFill>
                <a:srgbClr val="905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Tekstvak 57">
              <a:extLst>
                <a:ext uri="{FF2B5EF4-FFF2-40B4-BE49-F238E27FC236}">
                  <a16:creationId xmlns:a16="http://schemas.microsoft.com/office/drawing/2014/main" id="{576E7077-C58A-DD46-9006-0F24E567F8DB}"/>
                </a:ext>
              </a:extLst>
            </p:cNvPr>
            <p:cNvSpPr txBox="1"/>
            <p:nvPr/>
          </p:nvSpPr>
          <p:spPr>
            <a:xfrm>
              <a:off x="8728627" y="3490924"/>
              <a:ext cx="1246765" cy="584775"/>
            </a:xfrm>
            <a:prstGeom prst="rect">
              <a:avLst/>
            </a:prstGeom>
            <a:noFill/>
          </p:spPr>
          <p:txBody>
            <a:bodyPr wrap="square" rtlCol="0">
              <a:spAutoFit/>
            </a:bodyPr>
            <a:lstStyle/>
            <a:p>
              <a:pPr algn="ctr"/>
              <a:r>
                <a:rPr lang="en-GB" sz="1600" dirty="0"/>
                <a:t>Go into </a:t>
              </a:r>
            </a:p>
            <a:p>
              <a:pPr algn="ctr"/>
              <a:r>
                <a:rPr lang="en-GB" sz="1600" dirty="0"/>
                <a:t>discomfort</a:t>
              </a:r>
            </a:p>
          </p:txBody>
        </p:sp>
      </p:grpSp>
      <p:grpSp>
        <p:nvGrpSpPr>
          <p:cNvPr id="32" name="Group 31">
            <a:extLst>
              <a:ext uri="{FF2B5EF4-FFF2-40B4-BE49-F238E27FC236}">
                <a16:creationId xmlns:a16="http://schemas.microsoft.com/office/drawing/2014/main" id="{3421AA4B-B6C6-4378-9DE4-EDA129717F27}"/>
              </a:ext>
            </a:extLst>
          </p:cNvPr>
          <p:cNvGrpSpPr/>
          <p:nvPr/>
        </p:nvGrpSpPr>
        <p:grpSpPr>
          <a:xfrm>
            <a:off x="9609256" y="2029230"/>
            <a:ext cx="1453971" cy="1498740"/>
            <a:chOff x="9609256" y="2029230"/>
            <a:chExt cx="1453971" cy="1498740"/>
          </a:xfrm>
        </p:grpSpPr>
        <p:sp>
          <p:nvSpPr>
            <p:cNvPr id="59" name="Ring 58">
              <a:extLst>
                <a:ext uri="{FF2B5EF4-FFF2-40B4-BE49-F238E27FC236}">
                  <a16:creationId xmlns:a16="http://schemas.microsoft.com/office/drawing/2014/main" id="{61E382BC-F3D4-6447-94D2-D58B2114AF8A}"/>
                </a:ext>
              </a:extLst>
            </p:cNvPr>
            <p:cNvSpPr/>
            <p:nvPr/>
          </p:nvSpPr>
          <p:spPr>
            <a:xfrm>
              <a:off x="9609256" y="2029230"/>
              <a:ext cx="1453971" cy="1498740"/>
            </a:xfrm>
            <a:prstGeom prst="donut">
              <a:avLst>
                <a:gd name="adj" fmla="val 5666"/>
              </a:avLst>
            </a:prstGeom>
            <a:solidFill>
              <a:srgbClr val="905F92"/>
            </a:solidFill>
            <a:ln>
              <a:solidFill>
                <a:srgbClr val="905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Tekstvak 59">
              <a:extLst>
                <a:ext uri="{FF2B5EF4-FFF2-40B4-BE49-F238E27FC236}">
                  <a16:creationId xmlns:a16="http://schemas.microsoft.com/office/drawing/2014/main" id="{A3D1C007-E123-DF4B-8E5D-D5B411E4AEF3}"/>
                </a:ext>
              </a:extLst>
            </p:cNvPr>
            <p:cNvSpPr txBox="1"/>
            <p:nvPr/>
          </p:nvSpPr>
          <p:spPr>
            <a:xfrm>
              <a:off x="9706737" y="2333806"/>
              <a:ext cx="1236754" cy="830997"/>
            </a:xfrm>
            <a:prstGeom prst="rect">
              <a:avLst/>
            </a:prstGeom>
            <a:noFill/>
          </p:spPr>
          <p:txBody>
            <a:bodyPr wrap="square" rtlCol="0">
              <a:spAutoFit/>
            </a:bodyPr>
            <a:lstStyle/>
            <a:p>
              <a:pPr algn="ctr"/>
              <a:r>
                <a:rPr lang="en-GB" sz="1600" dirty="0"/>
                <a:t>Ask an </a:t>
              </a:r>
            </a:p>
            <a:p>
              <a:pPr algn="ctr"/>
              <a:r>
                <a:rPr lang="en-GB" sz="1600" dirty="0"/>
                <a:t>open </a:t>
              </a:r>
            </a:p>
            <a:p>
              <a:pPr algn="ctr"/>
              <a:r>
                <a:rPr lang="en-GB" sz="1600" dirty="0"/>
                <a:t>question</a:t>
              </a:r>
            </a:p>
          </p:txBody>
        </p:sp>
      </p:grpSp>
      <p:sp>
        <p:nvSpPr>
          <p:cNvPr id="4" name="Arrow: Curved Up 3">
            <a:extLst>
              <a:ext uri="{FF2B5EF4-FFF2-40B4-BE49-F238E27FC236}">
                <a16:creationId xmlns:a16="http://schemas.microsoft.com/office/drawing/2014/main" id="{4063BC9A-186F-4618-A4D7-DCD240B10AF2}"/>
              </a:ext>
            </a:extLst>
          </p:cNvPr>
          <p:cNvSpPr/>
          <p:nvPr/>
        </p:nvSpPr>
        <p:spPr>
          <a:xfrm rot="18106108">
            <a:off x="6387436" y="3792949"/>
            <a:ext cx="1980545" cy="584980"/>
          </a:xfrm>
          <a:prstGeom prst="curvedUpArrow">
            <a:avLst/>
          </a:prstGeom>
          <a:solidFill>
            <a:srgbClr val="E9A41B"/>
          </a:solidFill>
          <a:ln>
            <a:solidFill>
              <a:srgbClr val="E9A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urved Up 43">
            <a:extLst>
              <a:ext uri="{FF2B5EF4-FFF2-40B4-BE49-F238E27FC236}">
                <a16:creationId xmlns:a16="http://schemas.microsoft.com/office/drawing/2014/main" id="{4E4F1A93-4D8D-4FE9-AEDA-A7C702F6E6F8}"/>
              </a:ext>
            </a:extLst>
          </p:cNvPr>
          <p:cNvSpPr/>
          <p:nvPr/>
        </p:nvSpPr>
        <p:spPr>
          <a:xfrm rot="10121210">
            <a:off x="3118223" y="1656971"/>
            <a:ext cx="3797029" cy="763475"/>
          </a:xfrm>
          <a:prstGeom prst="curvedUpArrow">
            <a:avLst/>
          </a:prstGeom>
          <a:solidFill>
            <a:srgbClr val="E9A41B"/>
          </a:solidFill>
          <a:ln>
            <a:solidFill>
              <a:srgbClr val="E9A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Curved Up 44">
            <a:extLst>
              <a:ext uri="{FF2B5EF4-FFF2-40B4-BE49-F238E27FC236}">
                <a16:creationId xmlns:a16="http://schemas.microsoft.com/office/drawing/2014/main" id="{AAB7B5F4-81D8-46F4-92F0-474550C8CE8D}"/>
              </a:ext>
            </a:extLst>
          </p:cNvPr>
          <p:cNvSpPr/>
          <p:nvPr/>
        </p:nvSpPr>
        <p:spPr>
          <a:xfrm rot="21247921">
            <a:off x="3109624" y="4992356"/>
            <a:ext cx="6585555" cy="1291706"/>
          </a:xfrm>
          <a:prstGeom prst="curvedUpArrow">
            <a:avLst/>
          </a:prstGeom>
          <a:solidFill>
            <a:srgbClr val="E9A41B"/>
          </a:solidFill>
          <a:ln>
            <a:solidFill>
              <a:srgbClr val="E9A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Equals 15">
            <a:extLst>
              <a:ext uri="{FF2B5EF4-FFF2-40B4-BE49-F238E27FC236}">
                <a16:creationId xmlns:a16="http://schemas.microsoft.com/office/drawing/2014/main" id="{AD34B296-A37A-4B48-8CA1-597CA9D7364D}"/>
              </a:ext>
            </a:extLst>
          </p:cNvPr>
          <p:cNvSpPr/>
          <p:nvPr/>
        </p:nvSpPr>
        <p:spPr>
          <a:xfrm rot="16660759">
            <a:off x="2386492" y="3891960"/>
            <a:ext cx="251622" cy="193257"/>
          </a:xfrm>
          <a:custGeom>
            <a:avLst/>
            <a:gdLst>
              <a:gd name="connsiteX0" fmla="*/ 121204 w 914400"/>
              <a:gd name="connsiteY0" fmla="*/ 85214 h 413661"/>
              <a:gd name="connsiteX1" fmla="*/ 793196 w 914400"/>
              <a:gd name="connsiteY1" fmla="*/ 85214 h 413661"/>
              <a:gd name="connsiteX2" fmla="*/ 793196 w 914400"/>
              <a:gd name="connsiteY2" fmla="*/ 182507 h 413661"/>
              <a:gd name="connsiteX3" fmla="*/ 121204 w 914400"/>
              <a:gd name="connsiteY3" fmla="*/ 182507 h 413661"/>
              <a:gd name="connsiteX4" fmla="*/ 121204 w 914400"/>
              <a:gd name="connsiteY4" fmla="*/ 85214 h 413661"/>
              <a:gd name="connsiteX5" fmla="*/ 121204 w 914400"/>
              <a:gd name="connsiteY5" fmla="*/ 231154 h 413661"/>
              <a:gd name="connsiteX6" fmla="*/ 793196 w 914400"/>
              <a:gd name="connsiteY6" fmla="*/ 231154 h 413661"/>
              <a:gd name="connsiteX7" fmla="*/ 793196 w 914400"/>
              <a:gd name="connsiteY7" fmla="*/ 328447 h 413661"/>
              <a:gd name="connsiteX8" fmla="*/ 121204 w 914400"/>
              <a:gd name="connsiteY8" fmla="*/ 328447 h 413661"/>
              <a:gd name="connsiteX9" fmla="*/ 121204 w 914400"/>
              <a:gd name="connsiteY9" fmla="*/ 231154 h 413661"/>
              <a:gd name="connsiteX0" fmla="*/ 0 w 671992"/>
              <a:gd name="connsiteY0" fmla="*/ 0 h 243233"/>
              <a:gd name="connsiteX1" fmla="*/ 671992 w 671992"/>
              <a:gd name="connsiteY1" fmla="*/ 0 h 243233"/>
              <a:gd name="connsiteX2" fmla="*/ 671992 w 671992"/>
              <a:gd name="connsiteY2" fmla="*/ 97293 h 243233"/>
              <a:gd name="connsiteX3" fmla="*/ 0 w 671992"/>
              <a:gd name="connsiteY3" fmla="*/ 97293 h 243233"/>
              <a:gd name="connsiteX4" fmla="*/ 0 w 671992"/>
              <a:gd name="connsiteY4" fmla="*/ 0 h 243233"/>
              <a:gd name="connsiteX5" fmla="*/ 0 w 671992"/>
              <a:gd name="connsiteY5" fmla="*/ 145940 h 243233"/>
              <a:gd name="connsiteX6" fmla="*/ 671992 w 671992"/>
              <a:gd name="connsiteY6" fmla="*/ 145940 h 243233"/>
              <a:gd name="connsiteX7" fmla="*/ 671992 w 671992"/>
              <a:gd name="connsiteY7" fmla="*/ 243233 h 243233"/>
              <a:gd name="connsiteX8" fmla="*/ 0 w 671992"/>
              <a:gd name="connsiteY8" fmla="*/ 243233 h 243233"/>
              <a:gd name="connsiteX9" fmla="*/ 0 w 671992"/>
              <a:gd name="connsiteY9" fmla="*/ 145940 h 243233"/>
              <a:gd name="connsiteX0" fmla="*/ 0 w 671992"/>
              <a:gd name="connsiteY0" fmla="*/ 0 h 243233"/>
              <a:gd name="connsiteX1" fmla="*/ 671992 w 671992"/>
              <a:gd name="connsiteY1" fmla="*/ 0 h 243233"/>
              <a:gd name="connsiteX2" fmla="*/ 671992 w 671992"/>
              <a:gd name="connsiteY2" fmla="*/ 97293 h 243233"/>
              <a:gd name="connsiteX3" fmla="*/ 0 w 671992"/>
              <a:gd name="connsiteY3" fmla="*/ 97293 h 243233"/>
              <a:gd name="connsiteX4" fmla="*/ 0 w 671992"/>
              <a:gd name="connsiteY4" fmla="*/ 0 h 243233"/>
              <a:gd name="connsiteX5" fmla="*/ 0 w 671992"/>
              <a:gd name="connsiteY5" fmla="*/ 145940 h 243233"/>
              <a:gd name="connsiteX6" fmla="*/ 671992 w 671992"/>
              <a:gd name="connsiteY6" fmla="*/ 145940 h 243233"/>
              <a:gd name="connsiteX7" fmla="*/ 671992 w 671992"/>
              <a:gd name="connsiteY7" fmla="*/ 243233 h 243233"/>
              <a:gd name="connsiteX8" fmla="*/ 0 w 671992"/>
              <a:gd name="connsiteY8" fmla="*/ 243233 h 243233"/>
              <a:gd name="connsiteX9" fmla="*/ 0 w 671992"/>
              <a:gd name="connsiteY9" fmla="*/ 145940 h 243233"/>
              <a:gd name="connsiteX0" fmla="*/ 0 w 671992"/>
              <a:gd name="connsiteY0" fmla="*/ 0 h 243233"/>
              <a:gd name="connsiteX1" fmla="*/ 671992 w 671992"/>
              <a:gd name="connsiteY1" fmla="*/ 0 h 243233"/>
              <a:gd name="connsiteX2" fmla="*/ 671992 w 671992"/>
              <a:gd name="connsiteY2" fmla="*/ 97293 h 243233"/>
              <a:gd name="connsiteX3" fmla="*/ 0 w 671992"/>
              <a:gd name="connsiteY3" fmla="*/ 97293 h 243233"/>
              <a:gd name="connsiteX4" fmla="*/ 0 w 671992"/>
              <a:gd name="connsiteY4" fmla="*/ 0 h 243233"/>
              <a:gd name="connsiteX5" fmla="*/ 0 w 671992"/>
              <a:gd name="connsiteY5" fmla="*/ 145940 h 243233"/>
              <a:gd name="connsiteX6" fmla="*/ 671992 w 671992"/>
              <a:gd name="connsiteY6" fmla="*/ 145940 h 243233"/>
              <a:gd name="connsiteX7" fmla="*/ 671992 w 671992"/>
              <a:gd name="connsiteY7" fmla="*/ 243233 h 243233"/>
              <a:gd name="connsiteX8" fmla="*/ 0 w 671992"/>
              <a:gd name="connsiteY8" fmla="*/ 243233 h 243233"/>
              <a:gd name="connsiteX9" fmla="*/ 0 w 671992"/>
              <a:gd name="connsiteY9" fmla="*/ 145940 h 243233"/>
              <a:gd name="connsiteX0" fmla="*/ 0 w 671992"/>
              <a:gd name="connsiteY0" fmla="*/ 21249 h 264482"/>
              <a:gd name="connsiteX1" fmla="*/ 671992 w 671992"/>
              <a:gd name="connsiteY1" fmla="*/ 21249 h 264482"/>
              <a:gd name="connsiteX2" fmla="*/ 671992 w 671992"/>
              <a:gd name="connsiteY2" fmla="*/ 118542 h 264482"/>
              <a:gd name="connsiteX3" fmla="*/ 0 w 671992"/>
              <a:gd name="connsiteY3" fmla="*/ 118542 h 264482"/>
              <a:gd name="connsiteX4" fmla="*/ 0 w 671992"/>
              <a:gd name="connsiteY4" fmla="*/ 21249 h 264482"/>
              <a:gd name="connsiteX5" fmla="*/ 0 w 671992"/>
              <a:gd name="connsiteY5" fmla="*/ 167189 h 264482"/>
              <a:gd name="connsiteX6" fmla="*/ 671992 w 671992"/>
              <a:gd name="connsiteY6" fmla="*/ 167189 h 264482"/>
              <a:gd name="connsiteX7" fmla="*/ 671992 w 671992"/>
              <a:gd name="connsiteY7" fmla="*/ 264482 h 264482"/>
              <a:gd name="connsiteX8" fmla="*/ 0 w 671992"/>
              <a:gd name="connsiteY8" fmla="*/ 264482 h 264482"/>
              <a:gd name="connsiteX9" fmla="*/ 0 w 671992"/>
              <a:gd name="connsiteY9" fmla="*/ 167189 h 264482"/>
              <a:gd name="connsiteX0" fmla="*/ 0 w 671992"/>
              <a:gd name="connsiteY0" fmla="*/ 29217 h 272450"/>
              <a:gd name="connsiteX1" fmla="*/ 671992 w 671992"/>
              <a:gd name="connsiteY1" fmla="*/ 29217 h 272450"/>
              <a:gd name="connsiteX2" fmla="*/ 671992 w 671992"/>
              <a:gd name="connsiteY2" fmla="*/ 126510 h 272450"/>
              <a:gd name="connsiteX3" fmla="*/ 0 w 671992"/>
              <a:gd name="connsiteY3" fmla="*/ 126510 h 272450"/>
              <a:gd name="connsiteX4" fmla="*/ 0 w 671992"/>
              <a:gd name="connsiteY4" fmla="*/ 29217 h 272450"/>
              <a:gd name="connsiteX5" fmla="*/ 0 w 671992"/>
              <a:gd name="connsiteY5" fmla="*/ 175157 h 272450"/>
              <a:gd name="connsiteX6" fmla="*/ 671992 w 671992"/>
              <a:gd name="connsiteY6" fmla="*/ 175157 h 272450"/>
              <a:gd name="connsiteX7" fmla="*/ 671992 w 671992"/>
              <a:gd name="connsiteY7" fmla="*/ 272450 h 272450"/>
              <a:gd name="connsiteX8" fmla="*/ 0 w 671992"/>
              <a:gd name="connsiteY8" fmla="*/ 272450 h 272450"/>
              <a:gd name="connsiteX9" fmla="*/ 0 w 671992"/>
              <a:gd name="connsiteY9" fmla="*/ 175157 h 272450"/>
              <a:gd name="connsiteX0" fmla="*/ 0 w 671992"/>
              <a:gd name="connsiteY0" fmla="*/ 29217 h 272450"/>
              <a:gd name="connsiteX1" fmla="*/ 671992 w 671992"/>
              <a:gd name="connsiteY1" fmla="*/ 29217 h 272450"/>
              <a:gd name="connsiteX2" fmla="*/ 671992 w 671992"/>
              <a:gd name="connsiteY2" fmla="*/ 126510 h 272450"/>
              <a:gd name="connsiteX3" fmla="*/ 0 w 671992"/>
              <a:gd name="connsiteY3" fmla="*/ 126510 h 272450"/>
              <a:gd name="connsiteX4" fmla="*/ 0 w 671992"/>
              <a:gd name="connsiteY4" fmla="*/ 29217 h 272450"/>
              <a:gd name="connsiteX5" fmla="*/ 0 w 671992"/>
              <a:gd name="connsiteY5" fmla="*/ 175157 h 272450"/>
              <a:gd name="connsiteX6" fmla="*/ 671992 w 671992"/>
              <a:gd name="connsiteY6" fmla="*/ 175157 h 272450"/>
              <a:gd name="connsiteX7" fmla="*/ 671992 w 671992"/>
              <a:gd name="connsiteY7" fmla="*/ 272450 h 272450"/>
              <a:gd name="connsiteX8" fmla="*/ 0 w 671992"/>
              <a:gd name="connsiteY8" fmla="*/ 272450 h 272450"/>
              <a:gd name="connsiteX9" fmla="*/ 0 w 671992"/>
              <a:gd name="connsiteY9" fmla="*/ 175157 h 27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992" h="272450">
                <a:moveTo>
                  <a:pt x="0" y="29217"/>
                </a:moveTo>
                <a:cubicBezTo>
                  <a:pt x="223997" y="29217"/>
                  <a:pt x="262724" y="-36523"/>
                  <a:pt x="671992" y="29217"/>
                </a:cubicBezTo>
                <a:lnTo>
                  <a:pt x="671992" y="126510"/>
                </a:lnTo>
                <a:cubicBezTo>
                  <a:pt x="268701" y="48815"/>
                  <a:pt x="223997" y="126510"/>
                  <a:pt x="0" y="126510"/>
                </a:cubicBezTo>
                <a:lnTo>
                  <a:pt x="0" y="29217"/>
                </a:lnTo>
                <a:close/>
                <a:moveTo>
                  <a:pt x="0" y="175157"/>
                </a:moveTo>
                <a:cubicBezTo>
                  <a:pt x="223997" y="175157"/>
                  <a:pt x="298583" y="115392"/>
                  <a:pt x="671992" y="175157"/>
                </a:cubicBezTo>
                <a:lnTo>
                  <a:pt x="671992" y="272450"/>
                </a:lnTo>
                <a:cubicBezTo>
                  <a:pt x="298583" y="218661"/>
                  <a:pt x="223997" y="272450"/>
                  <a:pt x="0" y="272450"/>
                </a:cubicBezTo>
                <a:lnTo>
                  <a:pt x="0" y="175157"/>
                </a:lnTo>
                <a:close/>
              </a:path>
            </a:pathLst>
          </a:custGeom>
          <a:solidFill>
            <a:srgbClr val="E9A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Equals 15">
            <a:extLst>
              <a:ext uri="{FF2B5EF4-FFF2-40B4-BE49-F238E27FC236}">
                <a16:creationId xmlns:a16="http://schemas.microsoft.com/office/drawing/2014/main" id="{45346C88-707F-4983-92AD-99E19D44775F}"/>
              </a:ext>
            </a:extLst>
          </p:cNvPr>
          <p:cNvSpPr/>
          <p:nvPr/>
        </p:nvSpPr>
        <p:spPr>
          <a:xfrm rot="7867303">
            <a:off x="2276842" y="5206147"/>
            <a:ext cx="302487" cy="221943"/>
          </a:xfrm>
          <a:custGeom>
            <a:avLst/>
            <a:gdLst>
              <a:gd name="connsiteX0" fmla="*/ 121204 w 914400"/>
              <a:gd name="connsiteY0" fmla="*/ 85214 h 413661"/>
              <a:gd name="connsiteX1" fmla="*/ 793196 w 914400"/>
              <a:gd name="connsiteY1" fmla="*/ 85214 h 413661"/>
              <a:gd name="connsiteX2" fmla="*/ 793196 w 914400"/>
              <a:gd name="connsiteY2" fmla="*/ 182507 h 413661"/>
              <a:gd name="connsiteX3" fmla="*/ 121204 w 914400"/>
              <a:gd name="connsiteY3" fmla="*/ 182507 h 413661"/>
              <a:gd name="connsiteX4" fmla="*/ 121204 w 914400"/>
              <a:gd name="connsiteY4" fmla="*/ 85214 h 413661"/>
              <a:gd name="connsiteX5" fmla="*/ 121204 w 914400"/>
              <a:gd name="connsiteY5" fmla="*/ 231154 h 413661"/>
              <a:gd name="connsiteX6" fmla="*/ 793196 w 914400"/>
              <a:gd name="connsiteY6" fmla="*/ 231154 h 413661"/>
              <a:gd name="connsiteX7" fmla="*/ 793196 w 914400"/>
              <a:gd name="connsiteY7" fmla="*/ 328447 h 413661"/>
              <a:gd name="connsiteX8" fmla="*/ 121204 w 914400"/>
              <a:gd name="connsiteY8" fmla="*/ 328447 h 413661"/>
              <a:gd name="connsiteX9" fmla="*/ 121204 w 914400"/>
              <a:gd name="connsiteY9" fmla="*/ 231154 h 413661"/>
              <a:gd name="connsiteX0" fmla="*/ 0 w 671992"/>
              <a:gd name="connsiteY0" fmla="*/ 0 h 243233"/>
              <a:gd name="connsiteX1" fmla="*/ 671992 w 671992"/>
              <a:gd name="connsiteY1" fmla="*/ 0 h 243233"/>
              <a:gd name="connsiteX2" fmla="*/ 671992 w 671992"/>
              <a:gd name="connsiteY2" fmla="*/ 97293 h 243233"/>
              <a:gd name="connsiteX3" fmla="*/ 0 w 671992"/>
              <a:gd name="connsiteY3" fmla="*/ 97293 h 243233"/>
              <a:gd name="connsiteX4" fmla="*/ 0 w 671992"/>
              <a:gd name="connsiteY4" fmla="*/ 0 h 243233"/>
              <a:gd name="connsiteX5" fmla="*/ 0 w 671992"/>
              <a:gd name="connsiteY5" fmla="*/ 145940 h 243233"/>
              <a:gd name="connsiteX6" fmla="*/ 671992 w 671992"/>
              <a:gd name="connsiteY6" fmla="*/ 145940 h 243233"/>
              <a:gd name="connsiteX7" fmla="*/ 671992 w 671992"/>
              <a:gd name="connsiteY7" fmla="*/ 243233 h 243233"/>
              <a:gd name="connsiteX8" fmla="*/ 0 w 671992"/>
              <a:gd name="connsiteY8" fmla="*/ 243233 h 243233"/>
              <a:gd name="connsiteX9" fmla="*/ 0 w 671992"/>
              <a:gd name="connsiteY9" fmla="*/ 145940 h 243233"/>
              <a:gd name="connsiteX0" fmla="*/ 0 w 671992"/>
              <a:gd name="connsiteY0" fmla="*/ 0 h 243233"/>
              <a:gd name="connsiteX1" fmla="*/ 671992 w 671992"/>
              <a:gd name="connsiteY1" fmla="*/ 0 h 243233"/>
              <a:gd name="connsiteX2" fmla="*/ 671992 w 671992"/>
              <a:gd name="connsiteY2" fmla="*/ 97293 h 243233"/>
              <a:gd name="connsiteX3" fmla="*/ 0 w 671992"/>
              <a:gd name="connsiteY3" fmla="*/ 97293 h 243233"/>
              <a:gd name="connsiteX4" fmla="*/ 0 w 671992"/>
              <a:gd name="connsiteY4" fmla="*/ 0 h 243233"/>
              <a:gd name="connsiteX5" fmla="*/ 0 w 671992"/>
              <a:gd name="connsiteY5" fmla="*/ 145940 h 243233"/>
              <a:gd name="connsiteX6" fmla="*/ 671992 w 671992"/>
              <a:gd name="connsiteY6" fmla="*/ 145940 h 243233"/>
              <a:gd name="connsiteX7" fmla="*/ 671992 w 671992"/>
              <a:gd name="connsiteY7" fmla="*/ 243233 h 243233"/>
              <a:gd name="connsiteX8" fmla="*/ 0 w 671992"/>
              <a:gd name="connsiteY8" fmla="*/ 243233 h 243233"/>
              <a:gd name="connsiteX9" fmla="*/ 0 w 671992"/>
              <a:gd name="connsiteY9" fmla="*/ 145940 h 243233"/>
              <a:gd name="connsiteX0" fmla="*/ 0 w 671992"/>
              <a:gd name="connsiteY0" fmla="*/ 0 h 243233"/>
              <a:gd name="connsiteX1" fmla="*/ 671992 w 671992"/>
              <a:gd name="connsiteY1" fmla="*/ 0 h 243233"/>
              <a:gd name="connsiteX2" fmla="*/ 671992 w 671992"/>
              <a:gd name="connsiteY2" fmla="*/ 97293 h 243233"/>
              <a:gd name="connsiteX3" fmla="*/ 0 w 671992"/>
              <a:gd name="connsiteY3" fmla="*/ 97293 h 243233"/>
              <a:gd name="connsiteX4" fmla="*/ 0 w 671992"/>
              <a:gd name="connsiteY4" fmla="*/ 0 h 243233"/>
              <a:gd name="connsiteX5" fmla="*/ 0 w 671992"/>
              <a:gd name="connsiteY5" fmla="*/ 145940 h 243233"/>
              <a:gd name="connsiteX6" fmla="*/ 671992 w 671992"/>
              <a:gd name="connsiteY6" fmla="*/ 145940 h 243233"/>
              <a:gd name="connsiteX7" fmla="*/ 671992 w 671992"/>
              <a:gd name="connsiteY7" fmla="*/ 243233 h 243233"/>
              <a:gd name="connsiteX8" fmla="*/ 0 w 671992"/>
              <a:gd name="connsiteY8" fmla="*/ 243233 h 243233"/>
              <a:gd name="connsiteX9" fmla="*/ 0 w 671992"/>
              <a:gd name="connsiteY9" fmla="*/ 145940 h 243233"/>
              <a:gd name="connsiteX0" fmla="*/ 0 w 671992"/>
              <a:gd name="connsiteY0" fmla="*/ 21249 h 264482"/>
              <a:gd name="connsiteX1" fmla="*/ 671992 w 671992"/>
              <a:gd name="connsiteY1" fmla="*/ 21249 h 264482"/>
              <a:gd name="connsiteX2" fmla="*/ 671992 w 671992"/>
              <a:gd name="connsiteY2" fmla="*/ 118542 h 264482"/>
              <a:gd name="connsiteX3" fmla="*/ 0 w 671992"/>
              <a:gd name="connsiteY3" fmla="*/ 118542 h 264482"/>
              <a:gd name="connsiteX4" fmla="*/ 0 w 671992"/>
              <a:gd name="connsiteY4" fmla="*/ 21249 h 264482"/>
              <a:gd name="connsiteX5" fmla="*/ 0 w 671992"/>
              <a:gd name="connsiteY5" fmla="*/ 167189 h 264482"/>
              <a:gd name="connsiteX6" fmla="*/ 671992 w 671992"/>
              <a:gd name="connsiteY6" fmla="*/ 167189 h 264482"/>
              <a:gd name="connsiteX7" fmla="*/ 671992 w 671992"/>
              <a:gd name="connsiteY7" fmla="*/ 264482 h 264482"/>
              <a:gd name="connsiteX8" fmla="*/ 0 w 671992"/>
              <a:gd name="connsiteY8" fmla="*/ 264482 h 264482"/>
              <a:gd name="connsiteX9" fmla="*/ 0 w 671992"/>
              <a:gd name="connsiteY9" fmla="*/ 167189 h 264482"/>
              <a:gd name="connsiteX0" fmla="*/ 0 w 671992"/>
              <a:gd name="connsiteY0" fmla="*/ 29217 h 272450"/>
              <a:gd name="connsiteX1" fmla="*/ 671992 w 671992"/>
              <a:gd name="connsiteY1" fmla="*/ 29217 h 272450"/>
              <a:gd name="connsiteX2" fmla="*/ 671992 w 671992"/>
              <a:gd name="connsiteY2" fmla="*/ 126510 h 272450"/>
              <a:gd name="connsiteX3" fmla="*/ 0 w 671992"/>
              <a:gd name="connsiteY3" fmla="*/ 126510 h 272450"/>
              <a:gd name="connsiteX4" fmla="*/ 0 w 671992"/>
              <a:gd name="connsiteY4" fmla="*/ 29217 h 272450"/>
              <a:gd name="connsiteX5" fmla="*/ 0 w 671992"/>
              <a:gd name="connsiteY5" fmla="*/ 175157 h 272450"/>
              <a:gd name="connsiteX6" fmla="*/ 671992 w 671992"/>
              <a:gd name="connsiteY6" fmla="*/ 175157 h 272450"/>
              <a:gd name="connsiteX7" fmla="*/ 671992 w 671992"/>
              <a:gd name="connsiteY7" fmla="*/ 272450 h 272450"/>
              <a:gd name="connsiteX8" fmla="*/ 0 w 671992"/>
              <a:gd name="connsiteY8" fmla="*/ 272450 h 272450"/>
              <a:gd name="connsiteX9" fmla="*/ 0 w 671992"/>
              <a:gd name="connsiteY9" fmla="*/ 175157 h 272450"/>
              <a:gd name="connsiteX0" fmla="*/ 0 w 671992"/>
              <a:gd name="connsiteY0" fmla="*/ 29217 h 272450"/>
              <a:gd name="connsiteX1" fmla="*/ 671992 w 671992"/>
              <a:gd name="connsiteY1" fmla="*/ 29217 h 272450"/>
              <a:gd name="connsiteX2" fmla="*/ 671992 w 671992"/>
              <a:gd name="connsiteY2" fmla="*/ 126510 h 272450"/>
              <a:gd name="connsiteX3" fmla="*/ 0 w 671992"/>
              <a:gd name="connsiteY3" fmla="*/ 126510 h 272450"/>
              <a:gd name="connsiteX4" fmla="*/ 0 w 671992"/>
              <a:gd name="connsiteY4" fmla="*/ 29217 h 272450"/>
              <a:gd name="connsiteX5" fmla="*/ 0 w 671992"/>
              <a:gd name="connsiteY5" fmla="*/ 175157 h 272450"/>
              <a:gd name="connsiteX6" fmla="*/ 671992 w 671992"/>
              <a:gd name="connsiteY6" fmla="*/ 175157 h 272450"/>
              <a:gd name="connsiteX7" fmla="*/ 671992 w 671992"/>
              <a:gd name="connsiteY7" fmla="*/ 272450 h 272450"/>
              <a:gd name="connsiteX8" fmla="*/ 0 w 671992"/>
              <a:gd name="connsiteY8" fmla="*/ 272450 h 272450"/>
              <a:gd name="connsiteX9" fmla="*/ 0 w 671992"/>
              <a:gd name="connsiteY9" fmla="*/ 175157 h 27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992" h="272450">
                <a:moveTo>
                  <a:pt x="0" y="29217"/>
                </a:moveTo>
                <a:cubicBezTo>
                  <a:pt x="223997" y="29217"/>
                  <a:pt x="262724" y="-36523"/>
                  <a:pt x="671992" y="29217"/>
                </a:cubicBezTo>
                <a:lnTo>
                  <a:pt x="671992" y="126510"/>
                </a:lnTo>
                <a:cubicBezTo>
                  <a:pt x="268701" y="48815"/>
                  <a:pt x="223997" y="126510"/>
                  <a:pt x="0" y="126510"/>
                </a:cubicBezTo>
                <a:lnTo>
                  <a:pt x="0" y="29217"/>
                </a:lnTo>
                <a:close/>
                <a:moveTo>
                  <a:pt x="0" y="175157"/>
                </a:moveTo>
                <a:cubicBezTo>
                  <a:pt x="223997" y="175157"/>
                  <a:pt x="298583" y="115392"/>
                  <a:pt x="671992" y="175157"/>
                </a:cubicBezTo>
                <a:lnTo>
                  <a:pt x="671992" y="272450"/>
                </a:lnTo>
                <a:cubicBezTo>
                  <a:pt x="298583" y="218661"/>
                  <a:pt x="223997" y="272450"/>
                  <a:pt x="0" y="272450"/>
                </a:cubicBezTo>
                <a:lnTo>
                  <a:pt x="0" y="175157"/>
                </a:lnTo>
                <a:close/>
              </a:path>
            </a:pathLst>
          </a:custGeom>
          <a:solidFill>
            <a:srgbClr val="BC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8" name="Arrow: Right 17">
            <a:extLst>
              <a:ext uri="{FF2B5EF4-FFF2-40B4-BE49-F238E27FC236}">
                <a16:creationId xmlns:a16="http://schemas.microsoft.com/office/drawing/2014/main" id="{EDE1715F-7EB6-4D70-BCBB-D688B721E94B}"/>
              </a:ext>
            </a:extLst>
          </p:cNvPr>
          <p:cNvSpPr/>
          <p:nvPr/>
        </p:nvSpPr>
        <p:spPr>
          <a:xfrm rot="17693491">
            <a:off x="10622412" y="1790101"/>
            <a:ext cx="266247" cy="326992"/>
          </a:xfrm>
          <a:prstGeom prst="rightArrow">
            <a:avLst>
              <a:gd name="adj1" fmla="val 50000"/>
              <a:gd name="adj2" fmla="val 51606"/>
            </a:avLst>
          </a:prstGeom>
          <a:solidFill>
            <a:srgbClr val="BC4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kstvak 54">
            <a:extLst>
              <a:ext uri="{FF2B5EF4-FFF2-40B4-BE49-F238E27FC236}">
                <a16:creationId xmlns:a16="http://schemas.microsoft.com/office/drawing/2014/main" id="{797A563A-CD91-4984-BDFB-56670C61EC89}"/>
              </a:ext>
            </a:extLst>
          </p:cNvPr>
          <p:cNvSpPr txBox="1"/>
          <p:nvPr/>
        </p:nvSpPr>
        <p:spPr>
          <a:xfrm>
            <a:off x="1513619" y="4618349"/>
            <a:ext cx="816403" cy="1569660"/>
          </a:xfrm>
          <a:prstGeom prst="rect">
            <a:avLst/>
          </a:prstGeom>
          <a:noFill/>
        </p:spPr>
        <p:txBody>
          <a:bodyPr wrap="square" rtlCol="0">
            <a:spAutoFit/>
          </a:bodyPr>
          <a:lstStyle/>
          <a:p>
            <a:r>
              <a:rPr lang="en-GB" sz="9600" b="1" dirty="0">
                <a:solidFill>
                  <a:srgbClr val="BC4438"/>
                </a:solidFill>
              </a:rPr>
              <a:t>x</a:t>
            </a:r>
          </a:p>
        </p:txBody>
      </p:sp>
      <p:sp>
        <p:nvSpPr>
          <p:cNvPr id="64" name="Tekstvak 54">
            <a:extLst>
              <a:ext uri="{FF2B5EF4-FFF2-40B4-BE49-F238E27FC236}">
                <a16:creationId xmlns:a16="http://schemas.microsoft.com/office/drawing/2014/main" id="{05E78A53-9FB4-48AA-8620-8256ED6F384E}"/>
              </a:ext>
            </a:extLst>
          </p:cNvPr>
          <p:cNvSpPr txBox="1"/>
          <p:nvPr/>
        </p:nvSpPr>
        <p:spPr>
          <a:xfrm>
            <a:off x="165923" y="6487187"/>
            <a:ext cx="11900972" cy="261610"/>
          </a:xfrm>
          <a:prstGeom prst="rect">
            <a:avLst/>
          </a:prstGeom>
          <a:noFill/>
        </p:spPr>
        <p:txBody>
          <a:bodyPr wrap="square" rtlCol="0">
            <a:spAutoFit/>
          </a:bodyPr>
          <a:lstStyle/>
          <a:p>
            <a:pPr algn="ctr"/>
            <a:r>
              <a:rPr lang="en-GB" sz="1100" dirty="0"/>
              <a:t>© Marian Timmermans, 2021 </a:t>
            </a:r>
          </a:p>
        </p:txBody>
      </p:sp>
      <p:pic>
        <p:nvPicPr>
          <p:cNvPr id="65" name="Afbeelding 26" descr="Afbeelding met tekening&#10;&#10;Automatisch gegenereerde beschrijving">
            <a:extLst>
              <a:ext uri="{FF2B5EF4-FFF2-40B4-BE49-F238E27FC236}">
                <a16:creationId xmlns:a16="http://schemas.microsoft.com/office/drawing/2014/main" id="{71ECB1BD-B40A-4271-A9FA-6F48BB877DBE}"/>
              </a:ext>
            </a:extLst>
          </p:cNvPr>
          <p:cNvPicPr/>
          <p:nvPr/>
        </p:nvPicPr>
        <p:blipFill>
          <a:blip r:embed="rId3"/>
          <a:stretch>
            <a:fillRect/>
          </a:stretch>
        </p:blipFill>
        <p:spPr>
          <a:xfrm>
            <a:off x="11397298" y="6042025"/>
            <a:ext cx="398780" cy="460375"/>
          </a:xfrm>
          <a:prstGeom prst="rect">
            <a:avLst/>
          </a:prstGeom>
        </p:spPr>
      </p:pic>
      <p:sp>
        <p:nvSpPr>
          <p:cNvPr id="33" name="Arrow: Right 17">
            <a:extLst>
              <a:ext uri="{FF2B5EF4-FFF2-40B4-BE49-F238E27FC236}">
                <a16:creationId xmlns:a16="http://schemas.microsoft.com/office/drawing/2014/main" id="{0FBAF14D-88A6-E741-83F7-29D639DA2AD6}"/>
              </a:ext>
            </a:extLst>
          </p:cNvPr>
          <p:cNvSpPr/>
          <p:nvPr/>
        </p:nvSpPr>
        <p:spPr>
          <a:xfrm rot="16949990">
            <a:off x="10741670" y="1490409"/>
            <a:ext cx="266247" cy="326992"/>
          </a:xfrm>
          <a:prstGeom prst="rightArrow">
            <a:avLst>
              <a:gd name="adj1" fmla="val 50000"/>
              <a:gd name="adj2" fmla="val 51606"/>
            </a:avLst>
          </a:prstGeom>
          <a:solidFill>
            <a:srgbClr val="BC4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17">
            <a:extLst>
              <a:ext uri="{FF2B5EF4-FFF2-40B4-BE49-F238E27FC236}">
                <a16:creationId xmlns:a16="http://schemas.microsoft.com/office/drawing/2014/main" id="{17A220B3-0A28-8E48-9022-78F7169177DB}"/>
              </a:ext>
            </a:extLst>
          </p:cNvPr>
          <p:cNvSpPr/>
          <p:nvPr/>
        </p:nvSpPr>
        <p:spPr>
          <a:xfrm rot="16200000">
            <a:off x="10766608" y="1172766"/>
            <a:ext cx="266247" cy="326992"/>
          </a:xfrm>
          <a:prstGeom prst="rightArrow">
            <a:avLst>
              <a:gd name="adj1" fmla="val 50000"/>
              <a:gd name="adj2" fmla="val 51606"/>
            </a:avLst>
          </a:prstGeom>
          <a:solidFill>
            <a:srgbClr val="BC4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325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5" grpId="0"/>
      <p:bldP spid="4" grpId="0" animBg="1"/>
      <p:bldP spid="44" grpId="0" animBg="1"/>
      <p:bldP spid="45" grpId="0" animBg="1"/>
      <p:bldP spid="16" grpId="0" animBg="1"/>
      <p:bldP spid="52" grpId="0" animBg="1"/>
      <p:bldP spid="18" grpId="0" animBg="1"/>
      <p:bldP spid="61" grpId="0"/>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B40F8-5B9B-3E42-8BAF-B9983B1FA550}"/>
              </a:ext>
            </a:extLst>
          </p:cNvPr>
          <p:cNvSpPr>
            <a:spLocks noGrp="1"/>
          </p:cNvSpPr>
          <p:nvPr>
            <p:ph type="title"/>
          </p:nvPr>
        </p:nvSpPr>
        <p:spPr>
          <a:xfrm>
            <a:off x="838200" y="365125"/>
            <a:ext cx="10515600" cy="2235200"/>
          </a:xfrm>
        </p:spPr>
        <p:txBody>
          <a:bodyPr>
            <a:normAutofit/>
          </a:bodyPr>
          <a:lstStyle/>
          <a:p>
            <a:r>
              <a:rPr lang="en-GB" dirty="0"/>
              <a:t>Cheerful apprehensiveness </a:t>
            </a:r>
            <a:br>
              <a:rPr lang="en-GB" dirty="0"/>
            </a:br>
            <a:r>
              <a:rPr lang="en-GB" sz="3200" dirty="0"/>
              <a:t>(Dutch: </a:t>
            </a:r>
            <a:r>
              <a:rPr lang="en-GB" sz="3200" i="1" dirty="0" err="1"/>
              <a:t>Opgewekt</a:t>
            </a:r>
            <a:r>
              <a:rPr lang="en-GB" sz="3200" i="1" dirty="0"/>
              <a:t> </a:t>
            </a:r>
            <a:r>
              <a:rPr lang="en-GB" sz="3200" i="1" dirty="0" err="1"/>
              <a:t>Ongemakkelijk</a:t>
            </a:r>
            <a:r>
              <a:rPr lang="en-GB" sz="3200" i="1" dirty="0"/>
              <a:t> </a:t>
            </a:r>
            <a:r>
              <a:rPr lang="en-GB" sz="3200" i="1" dirty="0" err="1"/>
              <a:t>zijn</a:t>
            </a:r>
            <a:r>
              <a:rPr lang="en-GB" sz="3200" i="1" dirty="0"/>
              <a:t>)</a:t>
            </a:r>
          </a:p>
        </p:txBody>
      </p:sp>
      <p:sp>
        <p:nvSpPr>
          <p:cNvPr id="3" name="Tijdelijke aanduiding voor inhoud 2">
            <a:extLst>
              <a:ext uri="{FF2B5EF4-FFF2-40B4-BE49-F238E27FC236}">
                <a16:creationId xmlns:a16="http://schemas.microsoft.com/office/drawing/2014/main" id="{0601BE6E-7646-2B45-B00E-C33B70D8CD22}"/>
              </a:ext>
            </a:extLst>
          </p:cNvPr>
          <p:cNvSpPr>
            <a:spLocks noGrp="1"/>
          </p:cNvSpPr>
          <p:nvPr>
            <p:ph idx="1"/>
          </p:nvPr>
        </p:nvSpPr>
        <p:spPr>
          <a:xfrm>
            <a:off x="838200" y="2481943"/>
            <a:ext cx="10515600" cy="3695019"/>
          </a:xfrm>
        </p:spPr>
        <p:txBody>
          <a:bodyPr>
            <a:normAutofit fontScale="92500" lnSpcReduction="10000"/>
          </a:bodyPr>
          <a:lstStyle/>
          <a:p>
            <a:r>
              <a:rPr lang="en-GB" dirty="0"/>
              <a:t>Create an awareness for the experience of anxiety related to ‘I really have no idea what to do’. Give yourself permission to experience this;</a:t>
            </a:r>
          </a:p>
          <a:p>
            <a:r>
              <a:rPr lang="en-GB" dirty="0"/>
              <a:t>Be aware of the feelings and thoughts that come with the experience;</a:t>
            </a:r>
          </a:p>
          <a:p>
            <a:r>
              <a:rPr lang="en-GB" dirty="0"/>
              <a:t>Take 3 deep breaths before saying or doing anything (= give attention to your inner Child). Do </a:t>
            </a:r>
            <a:r>
              <a:rPr lang="en-GB" i="1" dirty="0"/>
              <a:t>not</a:t>
            </a:r>
            <a:r>
              <a:rPr lang="en-GB" dirty="0"/>
              <a:t> react automatically;</a:t>
            </a:r>
          </a:p>
          <a:p>
            <a:r>
              <a:rPr lang="en-GB" i="1" dirty="0"/>
              <a:t>During these moments of breathing</a:t>
            </a:r>
            <a:r>
              <a:rPr lang="en-GB" dirty="0"/>
              <a:t>: notice the story you tell yourself about yourself, the participants / students / employees and about not knowing. Is the Cultural Parent whispering in your ear? Is this your old (script) story? </a:t>
            </a:r>
            <a:br>
              <a:rPr lang="en-GB" dirty="0"/>
            </a:br>
            <a:endParaRPr lang="en-GB" dirty="0"/>
          </a:p>
        </p:txBody>
      </p:sp>
      <p:pic>
        <p:nvPicPr>
          <p:cNvPr id="4" name="Afbeelding 3" descr="Afbeelding met tekening&#10;&#10;Automatisch gegenereerde beschrijving">
            <a:extLst>
              <a:ext uri="{FF2B5EF4-FFF2-40B4-BE49-F238E27FC236}">
                <a16:creationId xmlns:a16="http://schemas.microsoft.com/office/drawing/2014/main" id="{79C0FA7C-D306-8243-9C13-CF57AD3169E4}"/>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16351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F174D-4310-7344-9C58-218C853BF5ED}"/>
              </a:ext>
            </a:extLst>
          </p:cNvPr>
          <p:cNvSpPr>
            <a:spLocks noGrp="1"/>
          </p:cNvSpPr>
          <p:nvPr>
            <p:ph type="title"/>
          </p:nvPr>
        </p:nvSpPr>
        <p:spPr/>
        <p:txBody>
          <a:bodyPr/>
          <a:lstStyle/>
          <a:p>
            <a:r>
              <a:rPr lang="en-GB" dirty="0"/>
              <a:t>Cheerful apprehensiveness - </a:t>
            </a:r>
            <a:r>
              <a:rPr lang="en-GB" i="1" dirty="0"/>
              <a:t>continued</a:t>
            </a:r>
            <a:r>
              <a:rPr lang="en-GB" dirty="0"/>
              <a:t> -</a:t>
            </a:r>
          </a:p>
        </p:txBody>
      </p:sp>
      <p:sp>
        <p:nvSpPr>
          <p:cNvPr id="3" name="Tijdelijke aanduiding voor inhoud 2">
            <a:extLst>
              <a:ext uri="{FF2B5EF4-FFF2-40B4-BE49-F238E27FC236}">
                <a16:creationId xmlns:a16="http://schemas.microsoft.com/office/drawing/2014/main" id="{124FEA85-D5E4-D94C-919E-3D50B37F4D66}"/>
              </a:ext>
            </a:extLst>
          </p:cNvPr>
          <p:cNvSpPr>
            <a:spLocks noGrp="1"/>
          </p:cNvSpPr>
          <p:nvPr>
            <p:ph idx="1"/>
          </p:nvPr>
        </p:nvSpPr>
        <p:spPr/>
        <p:txBody>
          <a:bodyPr>
            <a:normAutofit fontScale="92500"/>
          </a:bodyPr>
          <a:lstStyle/>
          <a:p>
            <a:pPr marL="0" indent="0">
              <a:buNone/>
            </a:pPr>
            <a:r>
              <a:rPr lang="en-US" i="1" dirty="0"/>
              <a:t>When you engage with your script story, notice your desire to flee to the safety of the ‘known’. This </a:t>
            </a:r>
            <a:r>
              <a:rPr lang="en-US" i="1" dirty="0" err="1"/>
              <a:t>behaviour</a:t>
            </a:r>
            <a:r>
              <a:rPr lang="en-US" i="1" dirty="0"/>
              <a:t> of a leader, consultant, team-coach, teacher, trainer sabotages inquiry and growth. You create (temporary) comfort for yourself at the expense of your autonomy and at the expense of your own and students’ / participants’ / employees’ learning</a:t>
            </a:r>
            <a:r>
              <a:rPr lang="en-US" dirty="0"/>
              <a:t>. </a:t>
            </a:r>
            <a:endParaRPr lang="nl-NL" dirty="0"/>
          </a:p>
          <a:p>
            <a:pPr marL="0" indent="0">
              <a:buNone/>
            </a:pPr>
            <a:endParaRPr lang="en-GB" dirty="0"/>
          </a:p>
          <a:p>
            <a:r>
              <a:rPr lang="en-GB" i="1" dirty="0"/>
              <a:t>Instead of satisfying the desire to flee into the known</a:t>
            </a:r>
            <a:r>
              <a:rPr lang="en-GB" dirty="0"/>
              <a:t>: </a:t>
            </a:r>
            <a:br>
              <a:rPr lang="en-GB" dirty="0"/>
            </a:br>
            <a:r>
              <a:rPr lang="en-GB" dirty="0"/>
              <a:t>go to the discomfort and explore with your participants how the theory you’re working with or the project on the agenda…..</a:t>
            </a:r>
            <a:br>
              <a:rPr lang="en-GB" dirty="0"/>
            </a:br>
            <a:r>
              <a:rPr lang="en-GB" dirty="0"/>
              <a:t>comes to life in the here and now. </a:t>
            </a:r>
            <a:br>
              <a:rPr lang="en-GB" dirty="0"/>
            </a:br>
            <a:r>
              <a:rPr lang="en-GB" dirty="0"/>
              <a:t>Pose an open question….</a:t>
            </a:r>
          </a:p>
          <a:p>
            <a:pPr marL="0" indent="0">
              <a:buNone/>
            </a:pPr>
            <a:endParaRPr lang="en-GB" dirty="0"/>
          </a:p>
          <a:p>
            <a:pPr marL="0" indent="0">
              <a:buNone/>
            </a:pPr>
            <a:endParaRPr lang="en-GB" dirty="0"/>
          </a:p>
        </p:txBody>
      </p:sp>
      <p:pic>
        <p:nvPicPr>
          <p:cNvPr id="4" name="Afbeelding 3" descr="Afbeelding met tekening&#10;&#10;Automatisch gegenereerde beschrijving">
            <a:extLst>
              <a:ext uri="{FF2B5EF4-FFF2-40B4-BE49-F238E27FC236}">
                <a16:creationId xmlns:a16="http://schemas.microsoft.com/office/drawing/2014/main" id="{21FAA7BD-72F2-4940-B585-9954EA826422}"/>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233975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7BC7C-7822-3942-9F64-0E6A6EEC2EEC}"/>
              </a:ext>
            </a:extLst>
          </p:cNvPr>
          <p:cNvSpPr>
            <a:spLocks noGrp="1"/>
          </p:cNvSpPr>
          <p:nvPr>
            <p:ph type="title"/>
          </p:nvPr>
        </p:nvSpPr>
        <p:spPr/>
        <p:txBody>
          <a:bodyPr/>
          <a:lstStyle/>
          <a:p>
            <a:pPr algn="ctr"/>
            <a:r>
              <a:rPr lang="en-GB" dirty="0"/>
              <a:t>Concluding remarks</a:t>
            </a:r>
          </a:p>
        </p:txBody>
      </p:sp>
      <p:sp>
        <p:nvSpPr>
          <p:cNvPr id="3" name="Tijdelijke aanduiding voor inhoud 2">
            <a:extLst>
              <a:ext uri="{FF2B5EF4-FFF2-40B4-BE49-F238E27FC236}">
                <a16:creationId xmlns:a16="http://schemas.microsoft.com/office/drawing/2014/main" id="{D8275A77-B45C-0949-A842-2C879FCBE1B8}"/>
              </a:ext>
            </a:extLst>
          </p:cNvPr>
          <p:cNvSpPr>
            <a:spLocks noGrp="1"/>
          </p:cNvSpPr>
          <p:nvPr>
            <p:ph idx="1"/>
          </p:nvPr>
        </p:nvSpPr>
        <p:spPr>
          <a:xfrm>
            <a:off x="838200" y="1825625"/>
            <a:ext cx="10515600" cy="4667250"/>
          </a:xfrm>
        </p:spPr>
        <p:txBody>
          <a:bodyPr>
            <a:normAutofit/>
          </a:bodyPr>
          <a:lstStyle/>
          <a:p>
            <a:pPr marL="0" indent="0" algn="ctr">
              <a:buNone/>
            </a:pPr>
            <a:endParaRPr lang="en-GB" i="1" dirty="0"/>
          </a:p>
          <a:p>
            <a:pPr marL="0" indent="0" algn="ctr">
              <a:buNone/>
            </a:pPr>
            <a:r>
              <a:rPr lang="en-GB" i="1" dirty="0"/>
              <a:t>Honour the space between no longer and not yet</a:t>
            </a:r>
          </a:p>
          <a:p>
            <a:pPr marL="0" indent="0" algn="ctr">
              <a:buNone/>
            </a:pPr>
            <a:r>
              <a:rPr lang="en-GB" i="1" dirty="0"/>
              <a:t>(Nancy Levin)</a:t>
            </a:r>
          </a:p>
          <a:p>
            <a:pPr marL="0" indent="0" algn="ctr">
              <a:buNone/>
            </a:pPr>
            <a:endParaRPr lang="en-GB" i="1" dirty="0"/>
          </a:p>
          <a:p>
            <a:pPr marL="0" indent="0" algn="ctr">
              <a:buNone/>
            </a:pPr>
            <a:r>
              <a:rPr lang="en-GB" i="1" dirty="0"/>
              <a:t>Somewhere, something incredible is waiting to be known</a:t>
            </a:r>
          </a:p>
          <a:p>
            <a:pPr marL="0" indent="0" algn="ctr">
              <a:buNone/>
            </a:pPr>
            <a:r>
              <a:rPr lang="en-GB" i="1" dirty="0"/>
              <a:t>(Blaise Pascal)</a:t>
            </a:r>
          </a:p>
          <a:p>
            <a:pPr marL="0" indent="0" algn="ctr">
              <a:buNone/>
            </a:pPr>
            <a:endParaRPr lang="en-GB" sz="2400" i="1" dirty="0"/>
          </a:p>
          <a:p>
            <a:pPr marL="0" indent="0" algn="ctr">
              <a:buNone/>
            </a:pPr>
            <a:endParaRPr lang="en-GB" i="1" dirty="0"/>
          </a:p>
          <a:p>
            <a:pPr marL="0" indent="0">
              <a:buNone/>
            </a:pPr>
            <a:endParaRPr lang="en-GB" dirty="0"/>
          </a:p>
        </p:txBody>
      </p:sp>
      <p:pic>
        <p:nvPicPr>
          <p:cNvPr id="8" name="Afbeelding 7" descr="Afbeelding met tekening&#10;&#10;Automatisch gegenereerde beschrijving">
            <a:extLst>
              <a:ext uri="{FF2B5EF4-FFF2-40B4-BE49-F238E27FC236}">
                <a16:creationId xmlns:a16="http://schemas.microsoft.com/office/drawing/2014/main" id="{5930252C-F974-9B41-9484-7EBAFBC76085}"/>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20167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7A52C-F6A9-B34D-B733-B238155E7B2C}"/>
              </a:ext>
            </a:extLst>
          </p:cNvPr>
          <p:cNvSpPr>
            <a:spLocks noGrp="1"/>
          </p:cNvSpPr>
          <p:nvPr>
            <p:ph type="title"/>
          </p:nvPr>
        </p:nvSpPr>
        <p:spPr/>
        <p:txBody>
          <a:bodyPr/>
          <a:lstStyle/>
          <a:p>
            <a:pPr algn="ctr"/>
            <a:r>
              <a:rPr lang="en-GB" dirty="0"/>
              <a:t>Short bio</a:t>
            </a:r>
          </a:p>
        </p:txBody>
      </p:sp>
      <p:sp>
        <p:nvSpPr>
          <p:cNvPr id="3" name="Tijdelijke aanduiding voor inhoud 2">
            <a:extLst>
              <a:ext uri="{FF2B5EF4-FFF2-40B4-BE49-F238E27FC236}">
                <a16:creationId xmlns:a16="http://schemas.microsoft.com/office/drawing/2014/main" id="{8F998A03-800F-B44C-B765-1EE432EDC2AC}"/>
              </a:ext>
            </a:extLst>
          </p:cNvPr>
          <p:cNvSpPr>
            <a:spLocks noGrp="1"/>
          </p:cNvSpPr>
          <p:nvPr>
            <p:ph idx="1"/>
          </p:nvPr>
        </p:nvSpPr>
        <p:spPr/>
        <p:txBody>
          <a:bodyPr>
            <a:normAutofit fontScale="70000" lnSpcReduction="20000"/>
          </a:bodyPr>
          <a:lstStyle/>
          <a:p>
            <a:pPr marL="0" indent="0" algn="ctr">
              <a:buNone/>
            </a:pPr>
            <a:r>
              <a:rPr lang="en-US" dirty="0">
                <a:latin typeface="+mj-lt"/>
              </a:rPr>
              <a:t>I studied medieval history and had a career in education and local government. After that I was a management consultant for 12 years (mainly working for not-for-profit </a:t>
            </a:r>
            <a:r>
              <a:rPr lang="en-US" dirty="0" err="1">
                <a:latin typeface="+mj-lt"/>
              </a:rPr>
              <a:t>organisations</a:t>
            </a:r>
            <a:r>
              <a:rPr lang="en-US" dirty="0">
                <a:latin typeface="+mj-lt"/>
              </a:rPr>
              <a:t>) and co-owner of the Dutch TA-</a:t>
            </a:r>
            <a:r>
              <a:rPr lang="en-US" dirty="0" err="1">
                <a:latin typeface="+mj-lt"/>
              </a:rPr>
              <a:t>academie</a:t>
            </a:r>
            <a:r>
              <a:rPr lang="en-US" dirty="0">
                <a:latin typeface="+mj-lt"/>
              </a:rPr>
              <a:t> for 5 years. Now I am a self-employed (executive) coach and process facilitator. </a:t>
            </a:r>
          </a:p>
          <a:p>
            <a:pPr marL="0" indent="0" algn="ctr">
              <a:buNone/>
            </a:pPr>
            <a:r>
              <a:rPr lang="en-US" dirty="0">
                <a:latin typeface="+mj-lt"/>
              </a:rPr>
              <a:t>And I teach </a:t>
            </a:r>
            <a:r>
              <a:rPr lang="en-US" dirty="0" err="1">
                <a:latin typeface="+mj-lt"/>
              </a:rPr>
              <a:t>Organisational</a:t>
            </a:r>
            <a:r>
              <a:rPr lang="en-US" dirty="0">
                <a:latin typeface="+mj-lt"/>
              </a:rPr>
              <a:t> Transactional Analysis (leading to an MSc certification, TA-</a:t>
            </a:r>
            <a:r>
              <a:rPr lang="en-US" dirty="0" err="1">
                <a:latin typeface="+mj-lt"/>
              </a:rPr>
              <a:t>academie</a:t>
            </a:r>
            <a:r>
              <a:rPr lang="en-US" dirty="0">
                <a:latin typeface="+mj-lt"/>
              </a:rPr>
              <a:t>/The Berne Institute/Middlesex University) and supervise TA students from various countries. In my work I combine the depth of ‘connecting with the undertow’ with the easy language of TA to enhance clients’ understanding and options for change.</a:t>
            </a:r>
          </a:p>
          <a:p>
            <a:pPr marL="0" indent="0" algn="ctr">
              <a:buNone/>
            </a:pPr>
            <a:r>
              <a:rPr lang="en-US" dirty="0">
                <a:latin typeface="+mj-lt"/>
              </a:rPr>
              <a:t> In Dutch I published on ‘leadership with depth’ and ‘the art of not knowing’ and recently wrote an article in the Transactional Analysis Journal on ‘The importance of an organizational perspective in dealing with workplace bullying’ (TAJ 2020, vol 50, no 4) </a:t>
            </a:r>
            <a:r>
              <a:rPr lang="en-US" u="sng" dirty="0">
                <a:latin typeface="+mj-lt"/>
                <a:hlinkClick r:id="rId3"/>
              </a:rPr>
              <a:t>https://doi.org/10.1080/03621537.2020.1809147</a:t>
            </a:r>
            <a:endParaRPr lang="nl-NL" dirty="0">
              <a:latin typeface="+mj-lt"/>
            </a:endParaRPr>
          </a:p>
          <a:p>
            <a:pPr marL="0" indent="0" algn="ctr">
              <a:buNone/>
            </a:pPr>
            <a:endParaRPr lang="en-GB" i="1" dirty="0">
              <a:hlinkClick r:id="rId4"/>
            </a:endParaRPr>
          </a:p>
          <a:p>
            <a:pPr marL="0" indent="0" algn="ctr">
              <a:buNone/>
            </a:pPr>
            <a:r>
              <a:rPr lang="en-GB" i="1" dirty="0">
                <a:hlinkClick r:id="rId4"/>
              </a:rPr>
              <a:t>www.mariantimmermansconsult.nl</a:t>
            </a:r>
          </a:p>
          <a:p>
            <a:pPr marL="0" indent="0" algn="ctr">
              <a:buNone/>
            </a:pPr>
            <a:r>
              <a:rPr lang="en-GB" i="1" dirty="0">
                <a:hlinkClick r:id="rId4"/>
              </a:rPr>
              <a:t>mail@mariantimmermansconsult.nl</a:t>
            </a:r>
            <a:endParaRPr lang="en-GB" i="1" dirty="0"/>
          </a:p>
          <a:p>
            <a:pPr marL="0" indent="0" algn="ctr">
              <a:buNone/>
            </a:pPr>
            <a:r>
              <a:rPr lang="en-GB" i="1" dirty="0"/>
              <a:t>0031-6-53324483</a:t>
            </a:r>
          </a:p>
          <a:p>
            <a:endParaRPr lang="en-GB" dirty="0"/>
          </a:p>
        </p:txBody>
      </p:sp>
    </p:spTree>
    <p:extLst>
      <p:ext uri="{BB962C8B-B14F-4D97-AF65-F5344CB8AC3E}">
        <p14:creationId xmlns:p14="http://schemas.microsoft.com/office/powerpoint/2010/main" val="120692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4F6F6-A735-F441-BA7A-1631F46F8731}"/>
              </a:ext>
            </a:extLst>
          </p:cNvPr>
          <p:cNvSpPr>
            <a:spLocks noGrp="1"/>
          </p:cNvSpPr>
          <p:nvPr>
            <p:ph type="title"/>
          </p:nvPr>
        </p:nvSpPr>
        <p:spPr/>
        <p:txBody>
          <a:bodyPr/>
          <a:lstStyle/>
          <a:p>
            <a:pPr algn="ctr"/>
            <a:r>
              <a:rPr lang="en-GB" i="1" dirty="0"/>
              <a:t>References to literature quoted in talk</a:t>
            </a:r>
          </a:p>
        </p:txBody>
      </p:sp>
      <p:sp>
        <p:nvSpPr>
          <p:cNvPr id="3" name="Tijdelijke aanduiding voor inhoud 2">
            <a:extLst>
              <a:ext uri="{FF2B5EF4-FFF2-40B4-BE49-F238E27FC236}">
                <a16:creationId xmlns:a16="http://schemas.microsoft.com/office/drawing/2014/main" id="{2DBC194D-00BD-FF44-A654-342C4941420A}"/>
              </a:ext>
            </a:extLst>
          </p:cNvPr>
          <p:cNvSpPr>
            <a:spLocks noGrp="1"/>
          </p:cNvSpPr>
          <p:nvPr>
            <p:ph idx="1"/>
          </p:nvPr>
        </p:nvSpPr>
        <p:spPr/>
        <p:txBody>
          <a:bodyPr>
            <a:normAutofit fontScale="92500" lnSpcReduction="20000"/>
          </a:bodyPr>
          <a:lstStyle/>
          <a:p>
            <a:pPr marL="0" indent="0">
              <a:buNone/>
            </a:pPr>
            <a:r>
              <a:rPr lang="en-US" sz="2600" u="sng" dirty="0" err="1">
                <a:latin typeface="+mj-lt"/>
              </a:rPr>
              <a:t>Ardon</a:t>
            </a:r>
            <a:r>
              <a:rPr lang="en-US" sz="2600" dirty="0">
                <a:latin typeface="+mj-lt"/>
              </a:rPr>
              <a:t>, A. (2018), </a:t>
            </a:r>
            <a:r>
              <a:rPr lang="en-US" sz="2600" i="1" dirty="0">
                <a:latin typeface="+mj-lt"/>
              </a:rPr>
              <a:t>Break the Cycle: How Managers Block Change Without Realizing it</a:t>
            </a:r>
            <a:r>
              <a:rPr lang="en-US" sz="2600" dirty="0">
                <a:latin typeface="+mj-lt"/>
              </a:rPr>
              <a:t>, Amazon Digital Services LLC - KDP Print US</a:t>
            </a:r>
            <a:endParaRPr lang="nl-NL" sz="2600" dirty="0">
              <a:latin typeface="+mj-lt"/>
            </a:endParaRPr>
          </a:p>
          <a:p>
            <a:pPr marL="0" indent="0">
              <a:buNone/>
            </a:pPr>
            <a:r>
              <a:rPr lang="en-US" sz="2600" u="sng" dirty="0">
                <a:latin typeface="+mj-lt"/>
              </a:rPr>
              <a:t>Barrow</a:t>
            </a:r>
            <a:r>
              <a:rPr lang="en-US" sz="2600" dirty="0">
                <a:latin typeface="+mj-lt"/>
              </a:rPr>
              <a:t>, G, (2009), </a:t>
            </a:r>
            <a:r>
              <a:rPr lang="en-US" sz="2600" i="1" dirty="0">
                <a:latin typeface="+mj-lt"/>
              </a:rPr>
              <a:t>Teaching, learning, schooling and script</a:t>
            </a:r>
            <a:r>
              <a:rPr lang="en-US" sz="2600" dirty="0">
                <a:latin typeface="+mj-lt"/>
              </a:rPr>
              <a:t>, in: Transactional Analysis Journal vol. 39, no 4</a:t>
            </a:r>
          </a:p>
          <a:p>
            <a:pPr marL="0" indent="0">
              <a:buNone/>
            </a:pPr>
            <a:r>
              <a:rPr lang="nl-NL" sz="2600" u="sng" dirty="0">
                <a:latin typeface="+mj-lt"/>
              </a:rPr>
              <a:t>Brown</a:t>
            </a:r>
            <a:r>
              <a:rPr lang="nl-NL" sz="2600" dirty="0">
                <a:latin typeface="+mj-lt"/>
              </a:rPr>
              <a:t>, B, (2010) TED talk (</a:t>
            </a:r>
            <a:r>
              <a:rPr lang="nl-NL" sz="2600" dirty="0" err="1">
                <a:latin typeface="+mj-lt"/>
              </a:rPr>
              <a:t>and</a:t>
            </a:r>
            <a:r>
              <a:rPr lang="nl-NL" sz="2600" dirty="0">
                <a:latin typeface="+mj-lt"/>
              </a:rPr>
              <a:t> </a:t>
            </a:r>
            <a:r>
              <a:rPr lang="nl-NL" sz="2600" dirty="0" err="1">
                <a:latin typeface="+mj-lt"/>
              </a:rPr>
              <a:t>book</a:t>
            </a:r>
            <a:r>
              <a:rPr lang="nl-NL" sz="2600" dirty="0">
                <a:latin typeface="+mj-lt"/>
              </a:rPr>
              <a:t>), </a:t>
            </a:r>
            <a:r>
              <a:rPr lang="nl-NL" sz="2600" i="1" dirty="0">
                <a:latin typeface="+mj-lt"/>
              </a:rPr>
              <a:t>The power of </a:t>
            </a:r>
            <a:r>
              <a:rPr lang="nl-NL" sz="2600" i="1" dirty="0" err="1">
                <a:latin typeface="+mj-lt"/>
              </a:rPr>
              <a:t>vulnerability</a:t>
            </a:r>
            <a:r>
              <a:rPr lang="nl-NL" sz="2600" i="1" dirty="0">
                <a:latin typeface="+mj-lt"/>
              </a:rPr>
              <a:t> </a:t>
            </a:r>
          </a:p>
          <a:p>
            <a:pPr marL="0" indent="0">
              <a:buNone/>
            </a:pPr>
            <a:r>
              <a:rPr lang="nl-NL" sz="2600" u="sng" dirty="0" err="1">
                <a:latin typeface="+mj-lt"/>
              </a:rPr>
              <a:t>Cornell</a:t>
            </a:r>
            <a:r>
              <a:rPr lang="nl-NL" sz="2600" dirty="0">
                <a:latin typeface="+mj-lt"/>
              </a:rPr>
              <a:t>, W, et al (2016), </a:t>
            </a:r>
            <a:r>
              <a:rPr lang="nl-NL" sz="2600" i="1" dirty="0" err="1">
                <a:latin typeface="+mj-lt"/>
              </a:rPr>
              <a:t>Into</a:t>
            </a:r>
            <a:r>
              <a:rPr lang="nl-NL" sz="2600" i="1" dirty="0">
                <a:latin typeface="+mj-lt"/>
              </a:rPr>
              <a:t> TA</a:t>
            </a:r>
            <a:r>
              <a:rPr lang="nl-NL" sz="2600" dirty="0">
                <a:latin typeface="+mj-lt"/>
              </a:rPr>
              <a:t>. </a:t>
            </a:r>
            <a:r>
              <a:rPr lang="nl-NL" sz="2600" i="1" dirty="0">
                <a:latin typeface="+mj-lt"/>
              </a:rPr>
              <a:t>A </a:t>
            </a:r>
            <a:r>
              <a:rPr lang="nl-NL" sz="2600" i="1" dirty="0" err="1">
                <a:latin typeface="+mj-lt"/>
              </a:rPr>
              <a:t>comprehensive</a:t>
            </a:r>
            <a:r>
              <a:rPr lang="nl-NL" sz="2600" i="1" dirty="0">
                <a:latin typeface="+mj-lt"/>
              </a:rPr>
              <a:t> </a:t>
            </a:r>
            <a:r>
              <a:rPr lang="nl-NL" sz="2600" i="1" dirty="0" err="1">
                <a:latin typeface="+mj-lt"/>
              </a:rPr>
              <a:t>textbook</a:t>
            </a:r>
            <a:r>
              <a:rPr lang="nl-NL" sz="2600" i="1" dirty="0">
                <a:latin typeface="+mj-lt"/>
              </a:rPr>
              <a:t> on </a:t>
            </a:r>
            <a:r>
              <a:rPr lang="nl-NL" sz="2600" i="1" dirty="0" err="1">
                <a:latin typeface="+mj-lt"/>
              </a:rPr>
              <a:t>Transactional</a:t>
            </a:r>
            <a:r>
              <a:rPr lang="nl-NL" sz="2600" i="1" dirty="0">
                <a:latin typeface="+mj-lt"/>
              </a:rPr>
              <a:t> Analysis</a:t>
            </a:r>
            <a:r>
              <a:rPr lang="nl-NL" sz="2600" dirty="0">
                <a:latin typeface="+mj-lt"/>
              </a:rPr>
              <a:t>, London, </a:t>
            </a:r>
            <a:r>
              <a:rPr lang="nl-NL" sz="2600" dirty="0" err="1">
                <a:latin typeface="+mj-lt"/>
              </a:rPr>
              <a:t>Karnac</a:t>
            </a:r>
            <a:r>
              <a:rPr lang="nl-NL" sz="2600" dirty="0">
                <a:latin typeface="+mj-lt"/>
              </a:rPr>
              <a:t> (</a:t>
            </a:r>
            <a:r>
              <a:rPr lang="nl-NL" sz="2600" dirty="0" err="1">
                <a:latin typeface="+mj-lt"/>
              </a:rPr>
              <a:t>chapter</a:t>
            </a:r>
            <a:r>
              <a:rPr lang="nl-NL" sz="2600" dirty="0">
                <a:latin typeface="+mj-lt"/>
              </a:rPr>
              <a:t> 5.1.8 on ‘drivers’)</a:t>
            </a:r>
            <a:endParaRPr lang="nl-NL" sz="2600" i="1" dirty="0">
              <a:latin typeface="+mj-lt"/>
            </a:endParaRPr>
          </a:p>
          <a:p>
            <a:pPr marL="0" indent="0">
              <a:buNone/>
            </a:pPr>
            <a:r>
              <a:rPr lang="en-US" sz="2600" u="sng" dirty="0" err="1">
                <a:latin typeface="+mj-lt"/>
              </a:rPr>
              <a:t>Drego</a:t>
            </a:r>
            <a:r>
              <a:rPr lang="en-US" sz="2600" dirty="0">
                <a:latin typeface="+mj-lt"/>
              </a:rPr>
              <a:t>, P. (1983) </a:t>
            </a:r>
            <a:r>
              <a:rPr lang="en-US" sz="2600" i="1" dirty="0">
                <a:latin typeface="+mj-lt"/>
              </a:rPr>
              <a:t>The cultural parent</a:t>
            </a:r>
            <a:r>
              <a:rPr lang="en-US" sz="2600" dirty="0">
                <a:latin typeface="+mj-lt"/>
              </a:rPr>
              <a:t>, in: Transactional Analysis Journal vol 13, no 4</a:t>
            </a:r>
            <a:endParaRPr lang="nl-NL" sz="2600" dirty="0">
              <a:latin typeface="+mj-lt"/>
            </a:endParaRPr>
          </a:p>
          <a:p>
            <a:pPr marL="0" indent="0">
              <a:buNone/>
            </a:pPr>
            <a:r>
              <a:rPr lang="en-US" sz="2600" u="sng" dirty="0">
                <a:latin typeface="+mj-lt"/>
              </a:rPr>
              <a:t>Kotter</a:t>
            </a:r>
            <a:r>
              <a:rPr lang="en-US" sz="2600" dirty="0">
                <a:latin typeface="+mj-lt"/>
              </a:rPr>
              <a:t>, J. </a:t>
            </a:r>
            <a:r>
              <a:rPr lang="en-US" sz="2600" dirty="0" err="1">
                <a:latin typeface="+mj-lt"/>
              </a:rPr>
              <a:t>en</a:t>
            </a:r>
            <a:r>
              <a:rPr lang="en-US" sz="2600" dirty="0">
                <a:latin typeface="+mj-lt"/>
              </a:rPr>
              <a:t> Cohen, D</a:t>
            </a:r>
            <a:r>
              <a:rPr lang="en-US" sz="2600" b="1" dirty="0">
                <a:latin typeface="+mj-lt"/>
              </a:rPr>
              <a:t>, </a:t>
            </a:r>
            <a:r>
              <a:rPr lang="en-US" sz="2600" dirty="0">
                <a:latin typeface="+mj-lt"/>
              </a:rPr>
              <a:t>(2012), </a:t>
            </a:r>
            <a:r>
              <a:rPr lang="en-US" sz="2600" i="1" dirty="0">
                <a:latin typeface="+mj-lt"/>
              </a:rPr>
              <a:t>Het heart of change. Real life stories of how people change their organization, </a:t>
            </a:r>
            <a:r>
              <a:rPr lang="en-US" sz="2600" dirty="0">
                <a:latin typeface="+mj-lt"/>
              </a:rPr>
              <a:t>Harvard Business Review Press</a:t>
            </a:r>
          </a:p>
          <a:p>
            <a:pPr marL="0" indent="0">
              <a:buNone/>
            </a:pPr>
            <a:r>
              <a:rPr lang="en-US" sz="2600" u="sng" dirty="0" err="1">
                <a:latin typeface="+mj-lt"/>
              </a:rPr>
              <a:t>Landaiche</a:t>
            </a:r>
            <a:r>
              <a:rPr lang="en-US" sz="2600" dirty="0">
                <a:latin typeface="+mj-lt"/>
              </a:rPr>
              <a:t> </a:t>
            </a:r>
            <a:r>
              <a:rPr lang="en-US" sz="2600" dirty="0" err="1">
                <a:latin typeface="+mj-lt"/>
              </a:rPr>
              <a:t>N.Michel</a:t>
            </a:r>
            <a:r>
              <a:rPr lang="en-US" sz="2600" dirty="0">
                <a:latin typeface="+mj-lt"/>
              </a:rPr>
              <a:t> III,</a:t>
            </a:r>
            <a:r>
              <a:rPr lang="nl-NL" sz="2600" dirty="0">
                <a:latin typeface="+mj-lt"/>
              </a:rPr>
              <a:t> (2013), </a:t>
            </a:r>
            <a:r>
              <a:rPr lang="en-US" sz="2600" i="1" dirty="0">
                <a:latin typeface="+mj-lt"/>
              </a:rPr>
              <a:t>Looking for trouble in groups developing the professional capacity,</a:t>
            </a:r>
            <a:r>
              <a:rPr lang="en-US" sz="2600" dirty="0">
                <a:latin typeface="+mj-lt"/>
              </a:rPr>
              <a:t> </a:t>
            </a:r>
            <a:r>
              <a:rPr lang="nl-NL" sz="2600" dirty="0" err="1">
                <a:latin typeface="+mj-lt"/>
              </a:rPr>
              <a:t>Transactional</a:t>
            </a:r>
            <a:r>
              <a:rPr lang="nl-NL" sz="2600" dirty="0">
                <a:latin typeface="+mj-lt"/>
              </a:rPr>
              <a:t> Analysis Journal, vol 43 (4) pp 296-310</a:t>
            </a:r>
          </a:p>
          <a:p>
            <a:pPr marL="0" indent="0">
              <a:buNone/>
            </a:pPr>
            <a:endParaRPr lang="nl-NL" dirty="0"/>
          </a:p>
          <a:p>
            <a:pPr marL="0" indent="0">
              <a:buNone/>
            </a:pPr>
            <a:endParaRPr lang="en-GB" dirty="0"/>
          </a:p>
        </p:txBody>
      </p:sp>
    </p:spTree>
    <p:extLst>
      <p:ext uri="{BB962C8B-B14F-4D97-AF65-F5344CB8AC3E}">
        <p14:creationId xmlns:p14="http://schemas.microsoft.com/office/powerpoint/2010/main" val="411080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6D888-92A2-0441-AC31-6F192B8B06B0}"/>
              </a:ext>
            </a:extLst>
          </p:cNvPr>
          <p:cNvSpPr>
            <a:spLocks noGrp="1"/>
          </p:cNvSpPr>
          <p:nvPr>
            <p:ph type="title"/>
          </p:nvPr>
        </p:nvSpPr>
        <p:spPr/>
        <p:txBody>
          <a:bodyPr/>
          <a:lstStyle/>
          <a:p>
            <a:r>
              <a:rPr lang="en-GB" dirty="0"/>
              <a:t>Lunchtime talk: ‘the art of not knowing’</a:t>
            </a:r>
          </a:p>
        </p:txBody>
      </p:sp>
      <p:sp>
        <p:nvSpPr>
          <p:cNvPr id="3" name="Tijdelijke aanduiding voor inhoud 2">
            <a:extLst>
              <a:ext uri="{FF2B5EF4-FFF2-40B4-BE49-F238E27FC236}">
                <a16:creationId xmlns:a16="http://schemas.microsoft.com/office/drawing/2014/main" id="{CC559486-95D3-F84E-9AF5-0C573F3BA5D2}"/>
              </a:ext>
            </a:extLst>
          </p:cNvPr>
          <p:cNvSpPr>
            <a:spLocks noGrp="1"/>
          </p:cNvSpPr>
          <p:nvPr>
            <p:ph idx="1"/>
          </p:nvPr>
        </p:nvSpPr>
        <p:spPr/>
        <p:txBody>
          <a:bodyPr/>
          <a:lstStyle/>
          <a:p>
            <a:r>
              <a:rPr lang="en-GB" dirty="0"/>
              <a:t>Some cultural beliefs about knowing how to lead (a group)</a:t>
            </a:r>
          </a:p>
          <a:p>
            <a:r>
              <a:rPr lang="en-GB" dirty="0"/>
              <a:t>Personal beliefs: (when) did you learn not knowing might be dangerous?</a:t>
            </a:r>
          </a:p>
          <a:p>
            <a:r>
              <a:rPr lang="en-GB" dirty="0"/>
              <a:t>‘Natural reactions’ when in a not knowing place</a:t>
            </a:r>
          </a:p>
          <a:p>
            <a:r>
              <a:rPr lang="en-GB"/>
              <a:t>Experiential </a:t>
            </a:r>
            <a:r>
              <a:rPr lang="en-GB" dirty="0"/>
              <a:t>breakout room</a:t>
            </a:r>
          </a:p>
          <a:p>
            <a:r>
              <a:rPr lang="en-GB" i="1" dirty="0"/>
              <a:t>Cheerful apprehensiveness: </a:t>
            </a:r>
            <a:r>
              <a:rPr lang="en-GB" dirty="0"/>
              <a:t>a model to practice ‘the art of not knowing’ when in a liminal space as a leader, teacher, consultant, team-coach…</a:t>
            </a:r>
          </a:p>
        </p:txBody>
      </p:sp>
      <p:pic>
        <p:nvPicPr>
          <p:cNvPr id="4" name="Afbeelding 3" descr="Afbeelding met tekening&#10;&#10;Automatisch gegenereerde beschrijving">
            <a:extLst>
              <a:ext uri="{FF2B5EF4-FFF2-40B4-BE49-F238E27FC236}">
                <a16:creationId xmlns:a16="http://schemas.microsoft.com/office/drawing/2014/main" id="{8B2FB514-856F-114C-AC3F-88FD1A125F90}"/>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38902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F34D8-6A06-DA42-B533-8E5967A2CF9D}"/>
              </a:ext>
            </a:extLst>
          </p:cNvPr>
          <p:cNvSpPr>
            <a:spLocks noGrp="1"/>
          </p:cNvSpPr>
          <p:nvPr>
            <p:ph type="title"/>
          </p:nvPr>
        </p:nvSpPr>
        <p:spPr/>
        <p:txBody>
          <a:bodyPr/>
          <a:lstStyle/>
          <a:p>
            <a:pPr algn="ctr"/>
            <a:r>
              <a:rPr lang="en-GB" i="1" dirty="0"/>
              <a:t>References – continued -</a:t>
            </a:r>
            <a:endParaRPr lang="en-GB" dirty="0"/>
          </a:p>
        </p:txBody>
      </p:sp>
      <p:sp>
        <p:nvSpPr>
          <p:cNvPr id="3" name="Tijdelijke aanduiding voor inhoud 2">
            <a:extLst>
              <a:ext uri="{FF2B5EF4-FFF2-40B4-BE49-F238E27FC236}">
                <a16:creationId xmlns:a16="http://schemas.microsoft.com/office/drawing/2014/main" id="{09D60B23-32F0-EE44-9FA3-33144AE57444}"/>
              </a:ext>
            </a:extLst>
          </p:cNvPr>
          <p:cNvSpPr>
            <a:spLocks noGrp="1"/>
          </p:cNvSpPr>
          <p:nvPr>
            <p:ph idx="1"/>
          </p:nvPr>
        </p:nvSpPr>
        <p:spPr/>
        <p:txBody>
          <a:bodyPr>
            <a:normAutofit fontScale="92500" lnSpcReduction="20000"/>
          </a:bodyPr>
          <a:lstStyle/>
          <a:p>
            <a:pPr marL="0" indent="0">
              <a:buNone/>
            </a:pPr>
            <a:r>
              <a:rPr lang="en-US" sz="2600" u="sng" dirty="0" err="1">
                <a:latin typeface="+mj-lt"/>
              </a:rPr>
              <a:t>Nistelrooij</a:t>
            </a:r>
            <a:r>
              <a:rPr lang="en-US" sz="2600" dirty="0">
                <a:latin typeface="+mj-lt"/>
              </a:rPr>
              <a:t>, A. van </a:t>
            </a:r>
            <a:r>
              <a:rPr lang="en-US" sz="2600" dirty="0" err="1">
                <a:latin typeface="+mj-lt"/>
              </a:rPr>
              <a:t>en</a:t>
            </a:r>
            <a:r>
              <a:rPr lang="en-US" sz="2600" dirty="0">
                <a:latin typeface="+mj-lt"/>
              </a:rPr>
              <a:t> Homan, T, (2019), ‘</a:t>
            </a:r>
            <a:r>
              <a:rPr lang="en-US" sz="2600" i="1" dirty="0">
                <a:latin typeface="+mj-lt"/>
              </a:rPr>
              <a:t>You call it a structural taboo’. Relating consultant experience to changing dynamics in healthcare</a:t>
            </a:r>
            <a:r>
              <a:rPr lang="en-US" sz="2600" dirty="0">
                <a:latin typeface="+mj-lt"/>
              </a:rPr>
              <a:t>, in: Journal of Organizational Change Management, vol 32, no 2</a:t>
            </a:r>
            <a:endParaRPr lang="nl-NL" sz="2600" dirty="0">
              <a:latin typeface="+mj-lt"/>
            </a:endParaRPr>
          </a:p>
          <a:p>
            <a:pPr marL="0" indent="0">
              <a:buNone/>
            </a:pPr>
            <a:r>
              <a:rPr lang="en-US" sz="2600" u="sng" dirty="0">
                <a:latin typeface="+mj-lt"/>
              </a:rPr>
              <a:t>Novellino</a:t>
            </a:r>
            <a:r>
              <a:rPr lang="en-US" sz="2600" dirty="0">
                <a:latin typeface="+mj-lt"/>
              </a:rPr>
              <a:t>, M, (1984), </a:t>
            </a:r>
            <a:r>
              <a:rPr lang="en-US" sz="2600" i="1" dirty="0">
                <a:latin typeface="+mj-lt"/>
              </a:rPr>
              <a:t>Self analysis of countertransference in integrative transactional analysis,</a:t>
            </a:r>
            <a:r>
              <a:rPr lang="en-US" sz="2600" dirty="0">
                <a:latin typeface="+mj-lt"/>
              </a:rPr>
              <a:t> in: Transactional Analysis Journal, Vol 14, no 1 </a:t>
            </a:r>
          </a:p>
          <a:p>
            <a:pPr marL="0" indent="0">
              <a:buNone/>
            </a:pPr>
            <a:r>
              <a:rPr lang="en-US" sz="2600" u="sng" dirty="0" err="1">
                <a:latin typeface="+mj-lt"/>
              </a:rPr>
              <a:t>Perlow</a:t>
            </a:r>
            <a:r>
              <a:rPr lang="en-US" sz="2600" dirty="0">
                <a:latin typeface="+mj-lt"/>
              </a:rPr>
              <a:t>, E, (2014) TED talk ‘</a:t>
            </a:r>
            <a:r>
              <a:rPr lang="en-US" sz="2600" i="1" dirty="0">
                <a:latin typeface="+mj-lt"/>
              </a:rPr>
              <a:t>Leadership in liminal places</a:t>
            </a:r>
            <a:r>
              <a:rPr lang="en-US" sz="2600" dirty="0">
                <a:latin typeface="+mj-lt"/>
              </a:rPr>
              <a:t>’ (</a:t>
            </a:r>
            <a:r>
              <a:rPr lang="en-US" sz="2600" i="1" dirty="0" err="1">
                <a:latin typeface="+mj-lt"/>
              </a:rPr>
              <a:t>Perlow</a:t>
            </a:r>
            <a:r>
              <a:rPr lang="en-US" sz="2600" i="1" dirty="0">
                <a:latin typeface="+mj-lt"/>
              </a:rPr>
              <a:t> quotes Arnold van </a:t>
            </a:r>
            <a:r>
              <a:rPr lang="en-US" sz="2600" i="1" dirty="0" err="1">
                <a:latin typeface="+mj-lt"/>
              </a:rPr>
              <a:t>Gennep</a:t>
            </a:r>
            <a:r>
              <a:rPr lang="en-US" sz="2600" i="1" dirty="0">
                <a:latin typeface="+mj-lt"/>
              </a:rPr>
              <a:t> and Victor Turner as the ones who started the thinking about liminal places</a:t>
            </a:r>
            <a:r>
              <a:rPr lang="en-US" sz="2600" dirty="0">
                <a:latin typeface="+mj-lt"/>
              </a:rPr>
              <a:t>)</a:t>
            </a:r>
          </a:p>
          <a:p>
            <a:pPr marL="0" indent="0">
              <a:buNone/>
            </a:pPr>
            <a:r>
              <a:rPr lang="en-US" sz="2600" u="sng" dirty="0" err="1">
                <a:latin typeface="+mj-lt"/>
              </a:rPr>
              <a:t>Raab</a:t>
            </a:r>
            <a:r>
              <a:rPr lang="en-US" sz="2600" dirty="0">
                <a:latin typeface="+mj-lt"/>
              </a:rPr>
              <a:t>, N, (1997) </a:t>
            </a:r>
            <a:r>
              <a:rPr lang="en-US" sz="2600" i="1" dirty="0">
                <a:latin typeface="+mj-lt"/>
              </a:rPr>
              <a:t>Becoming an expert in ‘not knowing</a:t>
            </a:r>
            <a:r>
              <a:rPr lang="en-US" sz="2600" dirty="0">
                <a:latin typeface="+mj-lt"/>
              </a:rPr>
              <a:t>’</a:t>
            </a:r>
            <a:r>
              <a:rPr lang="en-US" sz="2600" i="1" dirty="0">
                <a:latin typeface="+mj-lt"/>
              </a:rPr>
              <a:t>, </a:t>
            </a:r>
            <a:r>
              <a:rPr lang="en-US" sz="2600" dirty="0">
                <a:latin typeface="+mj-lt"/>
              </a:rPr>
              <a:t>in: Management Learning, Vol 28, no 2</a:t>
            </a:r>
          </a:p>
          <a:p>
            <a:pPr marL="0" indent="0">
              <a:buNone/>
            </a:pPr>
            <a:r>
              <a:rPr lang="en-US" sz="2600" u="sng" dirty="0">
                <a:latin typeface="+mj-lt"/>
              </a:rPr>
              <a:t>Shaw</a:t>
            </a:r>
            <a:r>
              <a:rPr lang="en-US" sz="2600" dirty="0">
                <a:latin typeface="+mj-lt"/>
              </a:rPr>
              <a:t>, P, (2002), Changing conversations in organizations: a complexity approach to change, London, Routledge</a:t>
            </a:r>
          </a:p>
          <a:p>
            <a:pPr marL="0" indent="0">
              <a:buNone/>
            </a:pPr>
            <a:r>
              <a:rPr lang="nl-NL" sz="2600" u="sng" dirty="0">
                <a:latin typeface="+mj-lt"/>
              </a:rPr>
              <a:t>Stacey</a:t>
            </a:r>
            <a:r>
              <a:rPr lang="nl-NL" sz="2600" dirty="0">
                <a:latin typeface="+mj-lt"/>
              </a:rPr>
              <a:t>, R. D. (1996), </a:t>
            </a:r>
            <a:r>
              <a:rPr lang="nl-NL" sz="2600" i="1" dirty="0" err="1">
                <a:latin typeface="+mj-lt"/>
              </a:rPr>
              <a:t>Complexity</a:t>
            </a:r>
            <a:r>
              <a:rPr lang="nl-NL" sz="2600" i="1" dirty="0">
                <a:latin typeface="+mj-lt"/>
              </a:rPr>
              <a:t> </a:t>
            </a:r>
            <a:r>
              <a:rPr lang="nl-NL" sz="2600" i="1" dirty="0" err="1">
                <a:latin typeface="+mj-lt"/>
              </a:rPr>
              <a:t>and</a:t>
            </a:r>
            <a:r>
              <a:rPr lang="nl-NL" sz="2600" i="1" dirty="0">
                <a:latin typeface="+mj-lt"/>
              </a:rPr>
              <a:t> </a:t>
            </a:r>
            <a:r>
              <a:rPr lang="nl-NL" sz="2600" i="1" dirty="0" err="1">
                <a:latin typeface="+mj-lt"/>
              </a:rPr>
              <a:t>creativity</a:t>
            </a:r>
            <a:r>
              <a:rPr lang="nl-NL" sz="2600" i="1" dirty="0">
                <a:latin typeface="+mj-lt"/>
              </a:rPr>
              <a:t> in </a:t>
            </a:r>
            <a:r>
              <a:rPr lang="nl-NL" sz="2600" i="1" dirty="0" err="1">
                <a:latin typeface="+mj-lt"/>
              </a:rPr>
              <a:t>organizations</a:t>
            </a:r>
            <a:r>
              <a:rPr lang="nl-NL" sz="2600" i="1" dirty="0">
                <a:latin typeface="+mj-lt"/>
              </a:rPr>
              <a:t>.</a:t>
            </a:r>
            <a:r>
              <a:rPr lang="nl-NL" sz="2600" dirty="0">
                <a:latin typeface="+mj-lt"/>
              </a:rPr>
              <a:t> </a:t>
            </a:r>
            <a:r>
              <a:rPr lang="nl-NL" sz="2600" dirty="0" err="1">
                <a:latin typeface="+mj-lt"/>
              </a:rPr>
              <a:t>Berrett</a:t>
            </a:r>
            <a:r>
              <a:rPr lang="nl-NL" sz="2600" dirty="0">
                <a:latin typeface="+mj-lt"/>
              </a:rPr>
              <a:t>-Koehler </a:t>
            </a:r>
            <a:r>
              <a:rPr lang="nl-NL" sz="2600" dirty="0" err="1">
                <a:latin typeface="+mj-lt"/>
              </a:rPr>
              <a:t>Publishers</a:t>
            </a:r>
            <a:r>
              <a:rPr lang="nl-NL" sz="2600" dirty="0">
                <a:latin typeface="+mj-lt"/>
              </a:rPr>
              <a:t> (Ch.6 The </a:t>
            </a:r>
            <a:r>
              <a:rPr lang="nl-NL" sz="2600" dirty="0" err="1">
                <a:latin typeface="+mj-lt"/>
              </a:rPr>
              <a:t>space</a:t>
            </a:r>
            <a:r>
              <a:rPr lang="nl-NL" sz="2600" dirty="0">
                <a:latin typeface="+mj-lt"/>
              </a:rPr>
              <a:t> </a:t>
            </a:r>
            <a:r>
              <a:rPr lang="nl-NL" sz="2600" dirty="0" err="1">
                <a:latin typeface="+mj-lt"/>
              </a:rPr>
              <a:t>for</a:t>
            </a:r>
            <a:r>
              <a:rPr lang="nl-NL" sz="2600" dirty="0">
                <a:latin typeface="+mj-lt"/>
              </a:rPr>
              <a:t> </a:t>
            </a:r>
            <a:r>
              <a:rPr lang="nl-NL" sz="2600" dirty="0" err="1">
                <a:latin typeface="+mj-lt"/>
              </a:rPr>
              <a:t>creativity</a:t>
            </a:r>
            <a:r>
              <a:rPr lang="nl-NL" sz="2600" dirty="0">
                <a:latin typeface="+mj-lt"/>
              </a:rPr>
              <a:t> in </a:t>
            </a:r>
            <a:r>
              <a:rPr lang="nl-NL" sz="2600" dirty="0" err="1">
                <a:latin typeface="+mj-lt"/>
              </a:rPr>
              <a:t>an</a:t>
            </a:r>
            <a:r>
              <a:rPr lang="nl-NL" sz="2600" dirty="0">
                <a:latin typeface="+mj-lt"/>
              </a:rPr>
              <a:t> </a:t>
            </a:r>
            <a:r>
              <a:rPr lang="nl-NL" sz="2600" dirty="0" err="1">
                <a:latin typeface="+mj-lt"/>
              </a:rPr>
              <a:t>organization</a:t>
            </a:r>
            <a:r>
              <a:rPr lang="nl-NL" sz="2600" dirty="0">
                <a:latin typeface="+mj-lt"/>
              </a:rPr>
              <a:t>)</a:t>
            </a:r>
            <a:endParaRPr lang="en-GB" sz="2600" dirty="0">
              <a:latin typeface="+mj-lt"/>
            </a:endParaRPr>
          </a:p>
          <a:p>
            <a:pPr marL="0" indent="0">
              <a:buNone/>
            </a:pPr>
            <a:endParaRPr lang="nl-NL" sz="2400" dirty="0"/>
          </a:p>
          <a:p>
            <a:pPr marL="0" indent="0">
              <a:buNone/>
            </a:pPr>
            <a:endParaRPr lang="en-GB" dirty="0"/>
          </a:p>
        </p:txBody>
      </p:sp>
    </p:spTree>
    <p:extLst>
      <p:ext uri="{BB962C8B-B14F-4D97-AF65-F5344CB8AC3E}">
        <p14:creationId xmlns:p14="http://schemas.microsoft.com/office/powerpoint/2010/main" val="339679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CEE09-B8EE-CE4D-8F50-BC88BEE0CBAC}"/>
              </a:ext>
            </a:extLst>
          </p:cNvPr>
          <p:cNvSpPr>
            <a:spLocks noGrp="1"/>
          </p:cNvSpPr>
          <p:nvPr>
            <p:ph type="title"/>
          </p:nvPr>
        </p:nvSpPr>
        <p:spPr/>
        <p:txBody>
          <a:bodyPr/>
          <a:lstStyle/>
          <a:p>
            <a:r>
              <a:rPr lang="en-GB" dirty="0"/>
              <a:t>A </a:t>
            </a:r>
            <a:r>
              <a:rPr lang="en-GB" i="1" dirty="0"/>
              <a:t>real</a:t>
            </a:r>
            <a:r>
              <a:rPr lang="en-GB" dirty="0"/>
              <a:t> leader in western culture: some examples </a:t>
            </a:r>
          </a:p>
        </p:txBody>
      </p:sp>
      <p:sp>
        <p:nvSpPr>
          <p:cNvPr id="3" name="Tijdelijke aanduiding voor inhoud 2">
            <a:extLst>
              <a:ext uri="{FF2B5EF4-FFF2-40B4-BE49-F238E27FC236}">
                <a16:creationId xmlns:a16="http://schemas.microsoft.com/office/drawing/2014/main" id="{93ECBCAD-7286-E043-8BB3-B9E6719516BA}"/>
              </a:ext>
            </a:extLst>
          </p:cNvPr>
          <p:cNvSpPr>
            <a:spLocks noGrp="1"/>
          </p:cNvSpPr>
          <p:nvPr>
            <p:ph idx="1"/>
          </p:nvPr>
        </p:nvSpPr>
        <p:spPr/>
        <p:txBody>
          <a:bodyPr>
            <a:normAutofit/>
          </a:bodyPr>
          <a:lstStyle/>
          <a:p>
            <a:pPr marL="0" indent="0">
              <a:buNone/>
            </a:pPr>
            <a:r>
              <a:rPr lang="en-GB" dirty="0"/>
              <a:t>Living statues at a conference: a real leader is…., can….</a:t>
            </a:r>
          </a:p>
          <a:p>
            <a:pPr marL="0" indent="0">
              <a:buNone/>
            </a:pPr>
            <a:endParaRPr lang="en-GB" dirty="0"/>
          </a:p>
          <a:p>
            <a:r>
              <a:rPr lang="en-GB" dirty="0"/>
              <a:t>John Kotter and Dan Cohen -&gt; planned change; underlying assumption: a leader knows where to go &amp; manages people through (8 stages)</a:t>
            </a:r>
          </a:p>
          <a:p>
            <a:r>
              <a:rPr lang="en-GB" dirty="0"/>
              <a:t>Giles Barrow -&gt; we have all been ‘schooled’ (and learned that the teacher is active and the student is passive)</a:t>
            </a:r>
          </a:p>
          <a:p>
            <a:r>
              <a:rPr lang="en-GB" dirty="0" err="1"/>
              <a:t>Anthonie</a:t>
            </a:r>
            <a:r>
              <a:rPr lang="en-GB" dirty="0"/>
              <a:t> van </a:t>
            </a:r>
            <a:r>
              <a:rPr lang="en-GB" dirty="0" err="1"/>
              <a:t>Nistelrooij</a:t>
            </a:r>
            <a:r>
              <a:rPr lang="en-GB" dirty="0"/>
              <a:t> and Thijs Homan -&gt; ‘taboo’ (when the consultant has no idea how to proceed in an unexpected event)</a:t>
            </a:r>
          </a:p>
          <a:p>
            <a:endParaRPr lang="en-GB" dirty="0"/>
          </a:p>
          <a:p>
            <a:endParaRPr lang="en-GB" dirty="0"/>
          </a:p>
        </p:txBody>
      </p:sp>
      <p:pic>
        <p:nvPicPr>
          <p:cNvPr id="4" name="Afbeelding 3" descr="Afbeelding met tekening&#10;&#10;Automatisch gegenereerde beschrijving">
            <a:extLst>
              <a:ext uri="{FF2B5EF4-FFF2-40B4-BE49-F238E27FC236}">
                <a16:creationId xmlns:a16="http://schemas.microsoft.com/office/drawing/2014/main" id="{1C6CA464-A5E7-2C44-96AE-8D6A1ABF3D53}"/>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9031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5250A-55CA-954A-AB5D-250CD427BAAC}"/>
              </a:ext>
            </a:extLst>
          </p:cNvPr>
          <p:cNvSpPr>
            <a:spLocks noGrp="1"/>
          </p:cNvSpPr>
          <p:nvPr>
            <p:ph type="title"/>
          </p:nvPr>
        </p:nvSpPr>
        <p:spPr/>
        <p:txBody>
          <a:bodyPr/>
          <a:lstStyle/>
          <a:p>
            <a:r>
              <a:rPr lang="en-GB" i="1" dirty="0"/>
              <a:t>But then there is that moment…</a:t>
            </a:r>
          </a:p>
        </p:txBody>
      </p:sp>
      <p:sp>
        <p:nvSpPr>
          <p:cNvPr id="3" name="Tijdelijke aanduiding voor inhoud 2">
            <a:extLst>
              <a:ext uri="{FF2B5EF4-FFF2-40B4-BE49-F238E27FC236}">
                <a16:creationId xmlns:a16="http://schemas.microsoft.com/office/drawing/2014/main" id="{7EBBA7E7-C231-E940-82A5-0C0415793443}"/>
              </a:ext>
            </a:extLst>
          </p:cNvPr>
          <p:cNvSpPr>
            <a:spLocks noGrp="1"/>
          </p:cNvSpPr>
          <p:nvPr>
            <p:ph idx="1"/>
          </p:nvPr>
        </p:nvSpPr>
        <p:spPr/>
        <p:txBody>
          <a:bodyPr/>
          <a:lstStyle/>
          <a:p>
            <a:r>
              <a:rPr lang="en-GB" dirty="0"/>
              <a:t>Tension rises</a:t>
            </a:r>
          </a:p>
          <a:p>
            <a:r>
              <a:rPr lang="en-GB" dirty="0"/>
              <a:t>You notice non-verbal behaviour between participants</a:t>
            </a:r>
          </a:p>
          <a:p>
            <a:r>
              <a:rPr lang="en-GB" dirty="0"/>
              <a:t>Questions come up that you cannot answer or don’t even understand</a:t>
            </a:r>
          </a:p>
          <a:p>
            <a:r>
              <a:rPr lang="en-GB" dirty="0"/>
              <a:t>Atmosphere becomes agitated, even hostile</a:t>
            </a:r>
          </a:p>
          <a:p>
            <a:r>
              <a:rPr lang="en-GB" dirty="0"/>
              <a:t>All eyes are on you</a:t>
            </a:r>
          </a:p>
          <a:p>
            <a:r>
              <a:rPr lang="en-GB" dirty="0"/>
              <a:t>‘This is slipping of my hands’</a:t>
            </a:r>
          </a:p>
          <a:p>
            <a:endParaRPr lang="en-GB" dirty="0"/>
          </a:p>
          <a:p>
            <a:endParaRPr lang="en-GB" dirty="0"/>
          </a:p>
        </p:txBody>
      </p:sp>
      <p:pic>
        <p:nvPicPr>
          <p:cNvPr id="4" name="Afbeelding 3" descr="Afbeelding met tekening&#10;&#10;Automatisch gegenereerde beschrijving">
            <a:extLst>
              <a:ext uri="{FF2B5EF4-FFF2-40B4-BE49-F238E27FC236}">
                <a16:creationId xmlns:a16="http://schemas.microsoft.com/office/drawing/2014/main" id="{54CB70D0-24A9-CE4B-992A-439B16212B37}"/>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3372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7A787-7824-AC4D-B584-496E1331CB84}"/>
              </a:ext>
            </a:extLst>
          </p:cNvPr>
          <p:cNvSpPr>
            <a:spLocks noGrp="1"/>
          </p:cNvSpPr>
          <p:nvPr>
            <p:ph type="title"/>
          </p:nvPr>
        </p:nvSpPr>
        <p:spPr/>
        <p:txBody>
          <a:bodyPr/>
          <a:lstStyle/>
          <a:p>
            <a:r>
              <a:rPr lang="en-GB" dirty="0"/>
              <a:t>Not knowing: </a:t>
            </a:r>
            <a:br>
              <a:rPr lang="en-GB" dirty="0"/>
            </a:br>
            <a:r>
              <a:rPr lang="en-GB" dirty="0"/>
              <a:t>cultural and personal perspective</a:t>
            </a:r>
          </a:p>
        </p:txBody>
      </p:sp>
      <p:sp>
        <p:nvSpPr>
          <p:cNvPr id="3" name="Tijdelijke aanduiding voor inhoud 2">
            <a:extLst>
              <a:ext uri="{FF2B5EF4-FFF2-40B4-BE49-F238E27FC236}">
                <a16:creationId xmlns:a16="http://schemas.microsoft.com/office/drawing/2014/main" id="{771CB305-544A-5D48-949F-5B508E5EC239}"/>
              </a:ext>
            </a:extLst>
          </p:cNvPr>
          <p:cNvSpPr>
            <a:spLocks noGrp="1"/>
          </p:cNvSpPr>
          <p:nvPr>
            <p:ph idx="1"/>
          </p:nvPr>
        </p:nvSpPr>
        <p:spPr/>
        <p:txBody>
          <a:bodyPr>
            <a:normAutofit/>
          </a:bodyPr>
          <a:lstStyle/>
          <a:p>
            <a:r>
              <a:rPr lang="en-GB" dirty="0"/>
              <a:t>‘Cultural Parent’ tells us not knowing is not appreciated in certain roles</a:t>
            </a:r>
          </a:p>
          <a:p>
            <a:endParaRPr lang="en-GB" dirty="0"/>
          </a:p>
          <a:p>
            <a:r>
              <a:rPr lang="en-GB" dirty="0"/>
              <a:t>Personal experiences: e.g. children laughed about you during first presentation at primary school? punished when ’playing school’? sighs and frowning eyebrows when asking too many questions?</a:t>
            </a:r>
          </a:p>
          <a:p>
            <a:endParaRPr lang="en-GB" dirty="0"/>
          </a:p>
          <a:p>
            <a:r>
              <a:rPr lang="en-GB" dirty="0"/>
              <a:t>Breakout room in pairs (few minutes): </a:t>
            </a:r>
            <a:r>
              <a:rPr lang="en-GB" i="1" dirty="0"/>
              <a:t>when and how did you learn that not knowing may be dangerous?</a:t>
            </a:r>
          </a:p>
        </p:txBody>
      </p:sp>
      <p:pic>
        <p:nvPicPr>
          <p:cNvPr id="5" name="Afbeelding 4" descr="Afbeelding met tekening&#10;&#10;Automatisch gegenereerde beschrijving">
            <a:extLst>
              <a:ext uri="{FF2B5EF4-FFF2-40B4-BE49-F238E27FC236}">
                <a16:creationId xmlns:a16="http://schemas.microsoft.com/office/drawing/2014/main" id="{966BF9AF-82FB-BC47-BB78-5FC411A5BB91}"/>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37557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A038C-DFD8-CB4D-BC67-00C424D771FC}"/>
              </a:ext>
            </a:extLst>
          </p:cNvPr>
          <p:cNvSpPr>
            <a:spLocks noGrp="1"/>
          </p:cNvSpPr>
          <p:nvPr>
            <p:ph type="title"/>
          </p:nvPr>
        </p:nvSpPr>
        <p:spPr/>
        <p:txBody>
          <a:bodyPr/>
          <a:lstStyle/>
          <a:p>
            <a:r>
              <a:rPr lang="en-GB" dirty="0"/>
              <a:t>Numb the discomfort: possible reactions</a:t>
            </a:r>
          </a:p>
        </p:txBody>
      </p:sp>
      <p:sp>
        <p:nvSpPr>
          <p:cNvPr id="3" name="Tijdelijke aanduiding voor inhoud 2">
            <a:extLst>
              <a:ext uri="{FF2B5EF4-FFF2-40B4-BE49-F238E27FC236}">
                <a16:creationId xmlns:a16="http://schemas.microsoft.com/office/drawing/2014/main" id="{0822DE4A-EFD6-D64E-A899-FE4F80F8A86E}"/>
              </a:ext>
            </a:extLst>
          </p:cNvPr>
          <p:cNvSpPr>
            <a:spLocks noGrp="1"/>
          </p:cNvSpPr>
          <p:nvPr>
            <p:ph idx="1"/>
          </p:nvPr>
        </p:nvSpPr>
        <p:spPr/>
        <p:txBody>
          <a:bodyPr>
            <a:normAutofit/>
          </a:bodyPr>
          <a:lstStyle/>
          <a:p>
            <a:pPr marL="0" indent="0">
              <a:buNone/>
            </a:pPr>
            <a:r>
              <a:rPr lang="en-GB" dirty="0"/>
              <a:t>-&gt; explain again and a bit louder </a:t>
            </a:r>
          </a:p>
          <a:p>
            <a:pPr marL="0" indent="0">
              <a:buNone/>
            </a:pPr>
            <a:r>
              <a:rPr lang="en-GB" dirty="0"/>
              <a:t>-&gt; say it is a stupid question </a:t>
            </a:r>
          </a:p>
          <a:p>
            <a:pPr marL="0" indent="0">
              <a:buNone/>
            </a:pPr>
            <a:r>
              <a:rPr lang="en-GB" dirty="0"/>
              <a:t>-&gt; tell them you will come back to it </a:t>
            </a:r>
          </a:p>
          <a:p>
            <a:pPr marL="0" indent="0">
              <a:buNone/>
            </a:pPr>
            <a:r>
              <a:rPr lang="en-GB" dirty="0"/>
              <a:t>-&gt; make a joke at the expense of the group/individual </a:t>
            </a:r>
          </a:p>
          <a:p>
            <a:pPr marL="0" indent="0">
              <a:buNone/>
            </a:pPr>
            <a:r>
              <a:rPr lang="en-GB" dirty="0"/>
              <a:t>-&gt; create a bond with the most powerful participant(s)</a:t>
            </a:r>
          </a:p>
          <a:p>
            <a:pPr marL="0" indent="0">
              <a:buNone/>
            </a:pPr>
            <a:r>
              <a:rPr lang="en-GB" dirty="0"/>
              <a:t>-&gt; jump into conclusions</a:t>
            </a:r>
          </a:p>
          <a:p>
            <a:pPr marL="0" indent="0">
              <a:buNone/>
            </a:pPr>
            <a:r>
              <a:rPr lang="en-GB" dirty="0"/>
              <a:t>-&gt; have a break</a:t>
            </a:r>
          </a:p>
          <a:p>
            <a:pPr marL="0" indent="0">
              <a:buNone/>
            </a:pPr>
            <a:r>
              <a:rPr lang="en-GB" dirty="0"/>
              <a:t>-&gt; …</a:t>
            </a:r>
          </a:p>
          <a:p>
            <a:endParaRPr lang="en-GB" dirty="0"/>
          </a:p>
        </p:txBody>
      </p:sp>
      <p:pic>
        <p:nvPicPr>
          <p:cNvPr id="4" name="Afbeelding 3" descr="Afbeelding met tekening&#10;&#10;Automatisch gegenereerde beschrijving">
            <a:extLst>
              <a:ext uri="{FF2B5EF4-FFF2-40B4-BE49-F238E27FC236}">
                <a16:creationId xmlns:a16="http://schemas.microsoft.com/office/drawing/2014/main" id="{36908FF2-029D-C94D-BAAB-EEDB1015B499}"/>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15906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197D1-5F40-F64B-B6AC-0505C3B4B02E}"/>
              </a:ext>
            </a:extLst>
          </p:cNvPr>
          <p:cNvSpPr>
            <a:spLocks noGrp="1"/>
          </p:cNvSpPr>
          <p:nvPr>
            <p:ph type="title"/>
          </p:nvPr>
        </p:nvSpPr>
        <p:spPr/>
        <p:txBody>
          <a:bodyPr>
            <a:normAutofit fontScale="90000"/>
          </a:bodyPr>
          <a:lstStyle/>
          <a:p>
            <a:r>
              <a:rPr lang="en-GB" dirty="0"/>
              <a:t>Consequence of your personal typical ‘natural’ reaction to numb discomfort of not knowing</a:t>
            </a:r>
          </a:p>
        </p:txBody>
      </p:sp>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6BC86098-C821-3A4F-9FE0-60694BF5947B}"/>
                  </a:ext>
                </a:extLst>
              </p14:cNvPr>
              <p14:cNvContentPartPr/>
              <p14:nvPr/>
            </p14:nvContentPartPr>
            <p14:xfrm>
              <a:off x="1555971" y="3660415"/>
              <a:ext cx="2713320" cy="1609200"/>
            </p14:xfrm>
          </p:contentPart>
        </mc:Choice>
        <mc:Fallback xmlns="">
          <p:pic>
            <p:nvPicPr>
              <p:cNvPr id="4" name="Inkt 3">
                <a:extLst>
                  <a:ext uri="{FF2B5EF4-FFF2-40B4-BE49-F238E27FC236}">
                    <a16:creationId xmlns:a16="http://schemas.microsoft.com/office/drawing/2014/main" id="{6BC86098-C821-3A4F-9FE0-60694BF5947B}"/>
                  </a:ext>
                </a:extLst>
              </p:cNvPr>
              <p:cNvPicPr/>
              <p:nvPr/>
            </p:nvPicPr>
            <p:blipFill>
              <a:blip r:embed="rId4"/>
              <a:stretch>
                <a:fillRect/>
              </a:stretch>
            </p:blipFill>
            <p:spPr>
              <a:xfrm>
                <a:off x="1537971" y="3642415"/>
                <a:ext cx="2748960" cy="1644840"/>
              </a:xfrm>
              <a:prstGeom prst="rect">
                <a:avLst/>
              </a:prstGeom>
            </p:spPr>
          </p:pic>
        </mc:Fallback>
      </mc:AlternateContent>
      <p:sp>
        <p:nvSpPr>
          <p:cNvPr id="5" name="Tijdelijke aanduiding voor inhoud 4">
            <a:extLst>
              <a:ext uri="{FF2B5EF4-FFF2-40B4-BE49-F238E27FC236}">
                <a16:creationId xmlns:a16="http://schemas.microsoft.com/office/drawing/2014/main" id="{9ACBC068-9002-0643-86C0-4CBAF4DAAA02}"/>
              </a:ext>
            </a:extLst>
          </p:cNvPr>
          <p:cNvSpPr txBox="1">
            <a:spLocks noGrp="1"/>
          </p:cNvSpPr>
          <p:nvPr>
            <p:ph idx="1"/>
          </p:nvPr>
        </p:nvSpPr>
        <p:spPr>
          <a:xfrm>
            <a:off x="1104405" y="5747657"/>
            <a:ext cx="10249394" cy="424732"/>
          </a:xfrm>
          <a:prstGeom prst="rect">
            <a:avLst/>
          </a:prstGeom>
          <a:noFill/>
        </p:spPr>
        <p:txBody>
          <a:bodyPr wrap="square" rtlCol="0">
            <a:spAutoFit/>
          </a:bodyPr>
          <a:lstStyle/>
          <a:p>
            <a:pPr marL="0" indent="0">
              <a:buNone/>
            </a:pPr>
            <a:r>
              <a:rPr lang="en-GB" sz="2400" dirty="0"/>
              <a:t>     Tension and anxiety rise</a:t>
            </a:r>
          </a:p>
        </p:txBody>
      </p:sp>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A465A832-E21F-C040-BD04-0EE994280640}"/>
                  </a:ext>
                </a:extLst>
              </p14:cNvPr>
              <p14:cNvContentPartPr/>
              <p14:nvPr/>
            </p14:nvContentPartPr>
            <p14:xfrm>
              <a:off x="4269291" y="3660415"/>
              <a:ext cx="5716080" cy="1838520"/>
            </p14:xfrm>
          </p:contentPart>
        </mc:Choice>
        <mc:Fallback xmlns="">
          <p:pic>
            <p:nvPicPr>
              <p:cNvPr id="6" name="Inkt 5">
                <a:extLst>
                  <a:ext uri="{FF2B5EF4-FFF2-40B4-BE49-F238E27FC236}">
                    <a16:creationId xmlns:a16="http://schemas.microsoft.com/office/drawing/2014/main" id="{A465A832-E21F-C040-BD04-0EE994280640}"/>
                  </a:ext>
                </a:extLst>
              </p:cNvPr>
              <p:cNvPicPr/>
              <p:nvPr/>
            </p:nvPicPr>
            <p:blipFill>
              <a:blip r:embed="rId6"/>
              <a:stretch>
                <a:fillRect/>
              </a:stretch>
            </p:blipFill>
            <p:spPr>
              <a:xfrm>
                <a:off x="4251291" y="3642415"/>
                <a:ext cx="5751720" cy="1874160"/>
              </a:xfrm>
              <a:prstGeom prst="rect">
                <a:avLst/>
              </a:prstGeom>
            </p:spPr>
          </p:pic>
        </mc:Fallback>
      </mc:AlternateContent>
      <p:sp>
        <p:nvSpPr>
          <p:cNvPr id="7" name="Tijdelijke aanduiding voor inhoud 10">
            <a:extLst>
              <a:ext uri="{FF2B5EF4-FFF2-40B4-BE49-F238E27FC236}">
                <a16:creationId xmlns:a16="http://schemas.microsoft.com/office/drawing/2014/main" id="{2825CF5D-7129-384C-B937-61A136B58369}"/>
              </a:ext>
            </a:extLst>
          </p:cNvPr>
          <p:cNvSpPr txBox="1">
            <a:spLocks/>
          </p:cNvSpPr>
          <p:nvPr/>
        </p:nvSpPr>
        <p:spPr>
          <a:xfrm>
            <a:off x="7730836" y="3232903"/>
            <a:ext cx="3622964"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solidFill>
                  <a:srgbClr val="7030A0"/>
                </a:solidFill>
              </a:rPr>
              <a:t>The same story, again…</a:t>
            </a:r>
          </a:p>
          <a:p>
            <a:pPr marL="0" indent="0">
              <a:buFont typeface="Arial" panose="020B0604020202020204" pitchFamily="34" charset="0"/>
              <a:buNone/>
            </a:pPr>
            <a:r>
              <a:rPr lang="en-GB" sz="2400">
                <a:solidFill>
                  <a:srgbClr val="7030A0"/>
                </a:solidFill>
              </a:rPr>
              <a:t>= script of person &amp; group</a:t>
            </a:r>
            <a:endParaRPr lang="en-GB" sz="2400" dirty="0">
              <a:solidFill>
                <a:srgbClr val="7030A0"/>
              </a:solidFill>
            </a:endParaRPr>
          </a:p>
        </p:txBody>
      </p:sp>
      <mc:AlternateContent xmlns:mc="http://schemas.openxmlformats.org/markup-compatibility/2006" xmlns:p14="http://schemas.microsoft.com/office/powerpoint/2010/main">
        <mc:Choice Requires="p14">
          <p:contentPart p14:bwMode="auto" r:id="rId7">
            <p14:nvContentPartPr>
              <p14:cNvPr id="8" name="Inkt 7">
                <a:extLst>
                  <a:ext uri="{FF2B5EF4-FFF2-40B4-BE49-F238E27FC236}">
                    <a16:creationId xmlns:a16="http://schemas.microsoft.com/office/drawing/2014/main" id="{79ED7699-7B2F-4744-B9E6-099674D5AA4C}"/>
                  </a:ext>
                </a:extLst>
              </p14:cNvPr>
              <p14:cNvContentPartPr/>
              <p14:nvPr/>
            </p14:nvContentPartPr>
            <p14:xfrm>
              <a:off x="1555971" y="4675206"/>
              <a:ext cx="722520" cy="257760"/>
            </p14:xfrm>
          </p:contentPart>
        </mc:Choice>
        <mc:Fallback xmlns="">
          <p:pic>
            <p:nvPicPr>
              <p:cNvPr id="8" name="Inkt 7">
                <a:extLst>
                  <a:ext uri="{FF2B5EF4-FFF2-40B4-BE49-F238E27FC236}">
                    <a16:creationId xmlns:a16="http://schemas.microsoft.com/office/drawing/2014/main" id="{79ED7699-7B2F-4744-B9E6-099674D5AA4C}"/>
                  </a:ext>
                </a:extLst>
              </p:cNvPr>
              <p:cNvPicPr/>
              <p:nvPr/>
            </p:nvPicPr>
            <p:blipFill>
              <a:blip r:embed="rId8"/>
              <a:stretch>
                <a:fillRect/>
              </a:stretch>
            </p:blipFill>
            <p:spPr>
              <a:xfrm>
                <a:off x="1537980" y="4657206"/>
                <a:ext cx="758142" cy="293400"/>
              </a:xfrm>
              <a:prstGeom prst="rect">
                <a:avLst/>
              </a:prstGeom>
            </p:spPr>
          </p:pic>
        </mc:Fallback>
      </mc:AlternateContent>
      <p:pic>
        <p:nvPicPr>
          <p:cNvPr id="9" name="Afbeelding 8" descr="Afbeelding met tekening&#10;&#10;Automatisch gegenereerde beschrijving">
            <a:extLst>
              <a:ext uri="{FF2B5EF4-FFF2-40B4-BE49-F238E27FC236}">
                <a16:creationId xmlns:a16="http://schemas.microsoft.com/office/drawing/2014/main" id="{26568B7E-A572-ED4B-AD1A-3DE85F541A56}"/>
              </a:ext>
            </a:extLst>
          </p:cNvPr>
          <p:cNvPicPr/>
          <p:nvPr/>
        </p:nvPicPr>
        <p:blipFill>
          <a:blip r:embed="rId9"/>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34852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37988-51B7-7B49-9C9C-AEFDB6CB11AF}"/>
              </a:ext>
            </a:extLst>
          </p:cNvPr>
          <p:cNvSpPr>
            <a:spLocks noGrp="1"/>
          </p:cNvSpPr>
          <p:nvPr>
            <p:ph type="title"/>
          </p:nvPr>
        </p:nvSpPr>
        <p:spPr/>
        <p:txBody>
          <a:bodyPr/>
          <a:lstStyle/>
          <a:p>
            <a:r>
              <a:rPr lang="en-GB" dirty="0" err="1"/>
              <a:t>Driverbehavior</a:t>
            </a:r>
            <a:r>
              <a:rPr lang="en-GB" dirty="0"/>
              <a:t> = more of the same</a:t>
            </a:r>
          </a:p>
        </p:txBody>
      </p:sp>
      <p:sp>
        <p:nvSpPr>
          <p:cNvPr id="3" name="Tijdelijke aanduiding voor inhoud 2">
            <a:extLst>
              <a:ext uri="{FF2B5EF4-FFF2-40B4-BE49-F238E27FC236}">
                <a16:creationId xmlns:a16="http://schemas.microsoft.com/office/drawing/2014/main" id="{6E2C1BA0-29CD-9148-9AC3-636E44CBFE5A}"/>
              </a:ext>
            </a:extLst>
          </p:cNvPr>
          <p:cNvSpPr>
            <a:spLocks noGrp="1"/>
          </p:cNvSpPr>
          <p:nvPr>
            <p:ph idx="1"/>
          </p:nvPr>
        </p:nvSpPr>
        <p:spPr/>
        <p:txBody>
          <a:bodyPr>
            <a:normAutofit/>
          </a:bodyPr>
          <a:lstStyle/>
          <a:p>
            <a:r>
              <a:rPr lang="en-GB" dirty="0"/>
              <a:t>Transactional Analysis calls this </a:t>
            </a:r>
            <a:r>
              <a:rPr lang="en-GB" dirty="0" err="1"/>
              <a:t>driverbehavior</a:t>
            </a:r>
            <a:r>
              <a:rPr lang="en-GB" dirty="0"/>
              <a:t> and recognizes 5 patterns: Be Perfect, Be Strong, Please Others, Try Hard, Hurry Up -&gt; you do more of the same, but expect another outcome</a:t>
            </a:r>
          </a:p>
          <a:p>
            <a:pPr marL="0" indent="0">
              <a:buNone/>
            </a:pPr>
            <a:endParaRPr lang="en-GB" dirty="0"/>
          </a:p>
          <a:p>
            <a:r>
              <a:rPr lang="en-GB" dirty="0" err="1"/>
              <a:t>Arend</a:t>
            </a:r>
            <a:r>
              <a:rPr lang="en-GB" dirty="0"/>
              <a:t> </a:t>
            </a:r>
            <a:r>
              <a:rPr lang="en-GB" dirty="0" err="1"/>
              <a:t>Ardon</a:t>
            </a:r>
            <a:r>
              <a:rPr lang="en-GB" dirty="0"/>
              <a:t> -&gt; managers by their ‘automatic pilot behaviour’ hinder the change they say they want </a:t>
            </a:r>
          </a:p>
          <a:p>
            <a:r>
              <a:rPr lang="en-GB" dirty="0"/>
              <a:t>Naomi </a:t>
            </a:r>
            <a:r>
              <a:rPr lang="en-GB" dirty="0" err="1"/>
              <a:t>Raab</a:t>
            </a:r>
            <a:r>
              <a:rPr lang="en-GB" dirty="0"/>
              <a:t> -&gt; there is a bond between teacher and student to restrain not knowing; ‘knowing is a defence against learning’</a:t>
            </a:r>
          </a:p>
          <a:p>
            <a:endParaRPr lang="en-GB" dirty="0"/>
          </a:p>
          <a:p>
            <a:endParaRPr lang="en-GB" dirty="0"/>
          </a:p>
          <a:p>
            <a:endParaRPr lang="en-GB" dirty="0"/>
          </a:p>
        </p:txBody>
      </p:sp>
      <p:pic>
        <p:nvPicPr>
          <p:cNvPr id="5" name="Afbeelding 4" descr="Afbeelding met tekening&#10;&#10;Automatisch gegenereerde beschrijving">
            <a:extLst>
              <a:ext uri="{FF2B5EF4-FFF2-40B4-BE49-F238E27FC236}">
                <a16:creationId xmlns:a16="http://schemas.microsoft.com/office/drawing/2014/main" id="{E1EED701-FAE7-7B4D-80A4-897B9BA2B95E}"/>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13646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6F356-783F-4644-B071-29066971F7BB}"/>
              </a:ext>
            </a:extLst>
          </p:cNvPr>
          <p:cNvSpPr>
            <a:spLocks noGrp="1"/>
          </p:cNvSpPr>
          <p:nvPr>
            <p:ph type="title"/>
          </p:nvPr>
        </p:nvSpPr>
        <p:spPr/>
        <p:txBody>
          <a:bodyPr/>
          <a:lstStyle/>
          <a:p>
            <a:r>
              <a:rPr lang="en-GB" dirty="0"/>
              <a:t>This moment of not knowing can become a ‘liminal space’</a:t>
            </a:r>
          </a:p>
        </p:txBody>
      </p:sp>
      <p:sp>
        <p:nvSpPr>
          <p:cNvPr id="3" name="Tijdelijke aanduiding voor inhoud 2">
            <a:extLst>
              <a:ext uri="{FF2B5EF4-FFF2-40B4-BE49-F238E27FC236}">
                <a16:creationId xmlns:a16="http://schemas.microsoft.com/office/drawing/2014/main" id="{BD4566BF-D29B-1F40-9DB8-700ABA774DB9}"/>
              </a:ext>
            </a:extLst>
          </p:cNvPr>
          <p:cNvSpPr>
            <a:spLocks noGrp="1"/>
          </p:cNvSpPr>
          <p:nvPr>
            <p:ph idx="1"/>
          </p:nvPr>
        </p:nvSpPr>
        <p:spPr/>
        <p:txBody>
          <a:bodyPr>
            <a:normAutofit/>
          </a:bodyPr>
          <a:lstStyle/>
          <a:p>
            <a:endParaRPr lang="en-GB" dirty="0"/>
          </a:p>
          <a:p>
            <a:r>
              <a:rPr lang="en-GB" dirty="0"/>
              <a:t>Emily </a:t>
            </a:r>
            <a:r>
              <a:rPr lang="en-GB" dirty="0" err="1"/>
              <a:t>Perlow</a:t>
            </a:r>
            <a:r>
              <a:rPr lang="en-GB" dirty="0"/>
              <a:t> -&gt; in the liminal space the old is not sufficient anymore and the new does not exist yet</a:t>
            </a:r>
          </a:p>
          <a:p>
            <a:endParaRPr lang="en-GB" dirty="0"/>
          </a:p>
          <a:p>
            <a:r>
              <a:rPr lang="en-GB" dirty="0" err="1"/>
              <a:t>Brene</a:t>
            </a:r>
            <a:r>
              <a:rPr lang="en-GB" dirty="0"/>
              <a:t> Brown -&gt; vulnerability is the birth place of creativity and innovation</a:t>
            </a:r>
          </a:p>
          <a:p>
            <a:endParaRPr lang="en-GB" dirty="0"/>
          </a:p>
          <a:p>
            <a:pPr marL="0" indent="0">
              <a:buNone/>
            </a:pPr>
            <a:endParaRPr lang="en-GB" dirty="0"/>
          </a:p>
        </p:txBody>
      </p:sp>
      <p:pic>
        <p:nvPicPr>
          <p:cNvPr id="4" name="Afbeelding 3" descr="Afbeelding met tekening&#10;&#10;Automatisch gegenereerde beschrijving">
            <a:extLst>
              <a:ext uri="{FF2B5EF4-FFF2-40B4-BE49-F238E27FC236}">
                <a16:creationId xmlns:a16="http://schemas.microsoft.com/office/drawing/2014/main" id="{1AF76914-1BB0-A043-9AD8-44F8D1B19D19}"/>
              </a:ext>
            </a:extLst>
          </p:cNvPr>
          <p:cNvPicPr/>
          <p:nvPr/>
        </p:nvPicPr>
        <p:blipFill>
          <a:blip r:embed="rId3"/>
          <a:stretch>
            <a:fillRect/>
          </a:stretch>
        </p:blipFill>
        <p:spPr>
          <a:xfrm>
            <a:off x="11397298" y="6042025"/>
            <a:ext cx="398780" cy="460375"/>
          </a:xfrm>
          <a:prstGeom prst="rect">
            <a:avLst/>
          </a:prstGeom>
        </p:spPr>
      </p:pic>
    </p:spTree>
    <p:extLst>
      <p:ext uri="{BB962C8B-B14F-4D97-AF65-F5344CB8AC3E}">
        <p14:creationId xmlns:p14="http://schemas.microsoft.com/office/powerpoint/2010/main" val="13667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1621</Words>
  <Application>Microsoft Macintosh PowerPoint</Application>
  <PresentationFormat>Breedbeeld</PresentationFormat>
  <Paragraphs>158</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Bradley Hand ITC</vt:lpstr>
      <vt:lpstr>Calibri</vt:lpstr>
      <vt:lpstr>Calibri Light</vt:lpstr>
      <vt:lpstr>Kantoorthema</vt:lpstr>
      <vt:lpstr>The art of not knowing</vt:lpstr>
      <vt:lpstr>Lunchtime talk: ‘the art of not knowing’</vt:lpstr>
      <vt:lpstr>A real leader in western culture: some examples </vt:lpstr>
      <vt:lpstr>But then there is that moment…</vt:lpstr>
      <vt:lpstr>Not knowing:  cultural and personal perspective</vt:lpstr>
      <vt:lpstr>Numb the discomfort: possible reactions</vt:lpstr>
      <vt:lpstr>Consequence of your personal typical ‘natural’ reaction to numb discomfort of not knowing</vt:lpstr>
      <vt:lpstr>Driverbehavior = more of the same</vt:lpstr>
      <vt:lpstr>This moment of not knowing can become a ‘liminal space’</vt:lpstr>
      <vt:lpstr>More of the same? Or new learning?</vt:lpstr>
      <vt:lpstr>Experiential breakout room</vt:lpstr>
      <vt:lpstr>Reflection for self</vt:lpstr>
      <vt:lpstr>Containing anxiety in the not-knowing space</vt:lpstr>
      <vt:lpstr>Cheerful apprehensiveness</vt:lpstr>
      <vt:lpstr>Cheerful apprehensiveness  (Dutch: Opgewekt Ongemakkelijk zijn)</vt:lpstr>
      <vt:lpstr>Cheerful apprehensiveness - continued -</vt:lpstr>
      <vt:lpstr>Concluding remarks</vt:lpstr>
      <vt:lpstr>Short bio</vt:lpstr>
      <vt:lpstr>References to literature quoted in talk</vt:lpstr>
      <vt:lpstr>References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not knowing</dc:title>
  <dc:creator>Marian Timmermans</dc:creator>
  <cp:lastModifiedBy>Marian Timmermans</cp:lastModifiedBy>
  <cp:revision>1</cp:revision>
  <dcterms:created xsi:type="dcterms:W3CDTF">2021-04-14T15:45:19Z</dcterms:created>
  <dcterms:modified xsi:type="dcterms:W3CDTF">2021-04-14T15:48:50Z</dcterms:modified>
</cp:coreProperties>
</file>